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513" r:id="rId5"/>
    <p:sldId id="510" r:id="rId6"/>
    <p:sldId id="511" r:id="rId7"/>
    <p:sldId id="518" r:id="rId8"/>
    <p:sldId id="519" r:id="rId9"/>
    <p:sldId id="263" r:id="rId10"/>
    <p:sldId id="347" r:id="rId11"/>
    <p:sldId id="349" r:id="rId12"/>
    <p:sldId id="258" r:id="rId13"/>
    <p:sldId id="320" r:id="rId14"/>
    <p:sldId id="321" r:id="rId15"/>
    <p:sldId id="324" r:id="rId16"/>
    <p:sldId id="331" r:id="rId17"/>
    <p:sldId id="264" r:id="rId18"/>
    <p:sldId id="260" r:id="rId19"/>
    <p:sldId id="528" r:id="rId20"/>
    <p:sldId id="529" r:id="rId21"/>
    <p:sldId id="517" r:id="rId2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78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0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cubides\Documents\OficinaDeCalidad\Tutelas\2017\Informe2017\TutelasGeneralesVsSalud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cubides\Documents\OficinaDeCalidad\Tutelas\2017\Informe2017\TutelasGeneralesVsSalud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cubides\Documents\OficinaDeCalidad\Tutelas\2018\AlistaInforme\Consolidadotrabajo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PobAfil!$D$1</c:f>
              <c:strCache>
                <c:ptCount val="1"/>
                <c:pt idx="0">
                  <c:v>Total Tutelas</c:v>
                </c:pt>
              </c:strCache>
            </c:strRef>
          </c:tx>
          <c:spPr>
            <a:ln w="34925" cap="rnd">
              <a:solidFill>
                <a:schemeClr val="bg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trendline>
            <c:spPr>
              <a:ln w="12700" cap="rnd">
                <a:solidFill>
                  <a:schemeClr val="bg2"/>
                </a:solidFill>
              </a:ln>
              <a:effectLst/>
            </c:spPr>
            <c:trendlineType val="linear"/>
            <c:dispRSqr val="0"/>
            <c:dispEq val="0"/>
          </c:trendline>
          <c:cat>
            <c:numRef>
              <c:f>PobAfil!$A$2:$A$20</c:f>
              <c:numCache>
                <c:formatCode>General</c:formatCode>
                <c:ptCount val="1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</c:numCache>
            </c:numRef>
          </c:cat>
          <c:val>
            <c:numRef>
              <c:f>PobAfil!$D$2:$D$20</c:f>
              <c:numCache>
                <c:formatCode>#,##0</c:formatCode>
                <c:ptCount val="19"/>
                <c:pt idx="0">
                  <c:v>131764</c:v>
                </c:pt>
                <c:pt idx="1">
                  <c:v>133272</c:v>
                </c:pt>
                <c:pt idx="2">
                  <c:v>143887</c:v>
                </c:pt>
                <c:pt idx="3">
                  <c:v>149439</c:v>
                </c:pt>
                <c:pt idx="4">
                  <c:v>198125</c:v>
                </c:pt>
                <c:pt idx="5">
                  <c:v>224270</c:v>
                </c:pt>
                <c:pt idx="6">
                  <c:v>256166</c:v>
                </c:pt>
                <c:pt idx="7">
                  <c:v>286637</c:v>
                </c:pt>
                <c:pt idx="8">
                  <c:v>344468</c:v>
                </c:pt>
                <c:pt idx="9">
                  <c:v>370640</c:v>
                </c:pt>
                <c:pt idx="10">
                  <c:v>403380</c:v>
                </c:pt>
                <c:pt idx="11">
                  <c:v>405359</c:v>
                </c:pt>
                <c:pt idx="12">
                  <c:v>424400</c:v>
                </c:pt>
                <c:pt idx="13">
                  <c:v>454500</c:v>
                </c:pt>
                <c:pt idx="14">
                  <c:v>499076</c:v>
                </c:pt>
                <c:pt idx="15">
                  <c:v>614520</c:v>
                </c:pt>
                <c:pt idx="16">
                  <c:v>618300</c:v>
                </c:pt>
                <c:pt idx="17">
                  <c:v>607500</c:v>
                </c:pt>
                <c:pt idx="18">
                  <c:v>607498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83A-470E-8113-21F47BFD8AA2}"/>
            </c:ext>
          </c:extLst>
        </c:ser>
        <c:ser>
          <c:idx val="1"/>
          <c:order val="1"/>
          <c:tx>
            <c:strRef>
              <c:f>PobAfil!$E$1</c:f>
              <c:strCache>
                <c:ptCount val="1"/>
                <c:pt idx="0">
                  <c:v>Tutetas Salud</c:v>
                </c:pt>
              </c:strCache>
            </c:strRef>
          </c:tx>
          <c:spPr>
            <a:ln w="34925" cap="rnd">
              <a:solidFill>
                <a:srgbClr val="FF0000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trendline>
            <c:spPr>
              <a:ln w="12700" cap="rnd">
                <a:solidFill>
                  <a:srgbClr val="FF0000"/>
                </a:solidFill>
              </a:ln>
              <a:effectLst/>
            </c:spPr>
            <c:trendlineType val="linear"/>
            <c:dispRSqr val="0"/>
            <c:dispEq val="0"/>
          </c:trendline>
          <c:cat>
            <c:numRef>
              <c:f>PobAfil!$A$2:$A$20</c:f>
              <c:numCache>
                <c:formatCode>General</c:formatCode>
                <c:ptCount val="1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</c:numCache>
            </c:numRef>
          </c:cat>
          <c:val>
            <c:numRef>
              <c:f>PobAfil!$E$2:$E$20</c:f>
              <c:numCache>
                <c:formatCode>_-* #,##0\ _€_-;\-* #,##0\ _€_-;_-* "-"??\ _€_-;_-@_-</c:formatCode>
                <c:ptCount val="19"/>
                <c:pt idx="0">
                  <c:v>24843</c:v>
                </c:pt>
                <c:pt idx="1">
                  <c:v>34319</c:v>
                </c:pt>
                <c:pt idx="2">
                  <c:v>42734</c:v>
                </c:pt>
                <c:pt idx="3">
                  <c:v>51944</c:v>
                </c:pt>
                <c:pt idx="4">
                  <c:v>72033</c:v>
                </c:pt>
                <c:pt idx="5">
                  <c:v>81017</c:v>
                </c:pt>
                <c:pt idx="6">
                  <c:v>96226</c:v>
                </c:pt>
                <c:pt idx="7">
                  <c:v>107238</c:v>
                </c:pt>
                <c:pt idx="8">
                  <c:v>142957</c:v>
                </c:pt>
                <c:pt idx="9">
                  <c:v>100490</c:v>
                </c:pt>
                <c:pt idx="10">
                  <c:v>94502</c:v>
                </c:pt>
                <c:pt idx="11">
                  <c:v>105947</c:v>
                </c:pt>
                <c:pt idx="12">
                  <c:v>114313</c:v>
                </c:pt>
                <c:pt idx="13">
                  <c:v>115147</c:v>
                </c:pt>
                <c:pt idx="14">
                  <c:v>117746</c:v>
                </c:pt>
                <c:pt idx="15">
                  <c:v>150728</c:v>
                </c:pt>
                <c:pt idx="16">
                  <c:v>164274</c:v>
                </c:pt>
                <c:pt idx="17">
                  <c:v>197655</c:v>
                </c:pt>
                <c:pt idx="18" formatCode="#,##0">
                  <c:v>207734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83A-470E-8113-21F47BFD8A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0995072"/>
        <c:axId val="100996608"/>
      </c:lineChart>
      <c:catAx>
        <c:axId val="100995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0996608"/>
        <c:crosses val="autoZero"/>
        <c:auto val="0"/>
        <c:lblAlgn val="ctr"/>
        <c:lblOffset val="100"/>
        <c:noMultiLvlLbl val="0"/>
      </c:catAx>
      <c:valAx>
        <c:axId val="100996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0995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PobAfil!$N$1</c:f>
              <c:strCache>
                <c:ptCount val="1"/>
                <c:pt idx="0">
                  <c:v>Tutelas Salud / mil afiliados</c:v>
                </c:pt>
              </c:strCache>
            </c:strRef>
          </c:tx>
          <c:spPr>
            <a:ln w="34925" cap="rnd">
              <a:solidFill>
                <a:schemeClr val="bg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PobAfil!$F$2:$F$20</c:f>
              <c:numCache>
                <c:formatCode>General</c:formatCode>
                <c:ptCount val="1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</c:numCache>
            </c:numRef>
          </c:cat>
          <c:val>
            <c:numRef>
              <c:f>PobAfil!$N$2:$N$20</c:f>
              <c:numCache>
                <c:formatCode>0.0</c:formatCode>
                <c:ptCount val="19"/>
                <c:pt idx="0">
                  <c:v>1.0793007809648927</c:v>
                </c:pt>
                <c:pt idx="1">
                  <c:v>1.4416029411573208</c:v>
                </c:pt>
                <c:pt idx="2">
                  <c:v>1.7662433507554949</c:v>
                </c:pt>
                <c:pt idx="3">
                  <c:v>2.0439236613557212</c:v>
                </c:pt>
                <c:pt idx="4">
                  <c:v>2.3978509120142193</c:v>
                </c:pt>
                <c:pt idx="5">
                  <c:v>2.3911524908160633</c:v>
                </c:pt>
                <c:pt idx="6">
                  <c:v>2.6391484622625443</c:v>
                </c:pt>
                <c:pt idx="7">
                  <c:v>2.7741835110570254</c:v>
                </c:pt>
                <c:pt idx="8">
                  <c:v>3.6135364967388388</c:v>
                </c:pt>
                <c:pt idx="9">
                  <c:v>2.5978628293267443</c:v>
                </c:pt>
                <c:pt idx="10">
                  <c:v>2.3597642982459206</c:v>
                </c:pt>
                <c:pt idx="11">
                  <c:v>2.5285823215754237</c:v>
                </c:pt>
                <c:pt idx="12">
                  <c:v>2.6674452947719209</c:v>
                </c:pt>
                <c:pt idx="13">
                  <c:v>2.6853373565391405</c:v>
                </c:pt>
                <c:pt idx="14">
                  <c:v>2.7058174408554856</c:v>
                </c:pt>
                <c:pt idx="15">
                  <c:v>3.3770394610269396</c:v>
                </c:pt>
                <c:pt idx="16">
                  <c:v>3.5405218451689291</c:v>
                </c:pt>
                <c:pt idx="17">
                  <c:v>4.2817784790584739</c:v>
                </c:pt>
                <c:pt idx="18">
                  <c:v>4.4555618649598028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E48-4C6C-BD46-C00D5A7F72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1044224"/>
        <c:axId val="101045760"/>
      </c:lineChart>
      <c:catAx>
        <c:axId val="101044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000" b="0" i="0" u="none" strike="noStrike" kern="1200" baseline="0">
                <a:ln>
                  <a:solidFill>
                    <a:schemeClr val="bg2"/>
                  </a:solidFill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1045760"/>
        <c:crosses val="autoZero"/>
        <c:auto val="1"/>
        <c:lblAlgn val="ctr"/>
        <c:lblOffset val="100"/>
        <c:noMultiLvlLbl val="0"/>
      </c:catAx>
      <c:valAx>
        <c:axId val="101045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1044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SalidaXexp!$C$86</c:f>
              <c:strCache>
                <c:ptCount val="1"/>
                <c:pt idx="0">
                  <c:v>Proporcion Tutelas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3113272194779478E-2"/>
                  <c:y val="1.27104451080891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2B5-4BFC-8E84-6D4A9886781F}"/>
                </c:ext>
              </c:extLst>
            </c:dLbl>
            <c:dLbl>
              <c:idx val="1"/>
              <c:layout>
                <c:manualLayout>
                  <c:x val="1.4820948932844453E-3"/>
                  <c:y val="1.19835358260359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2B5-4BFC-8E84-6D4A988678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SalidaXexp!$A$87:$A$92</c:f>
              <c:strCache>
                <c:ptCount val="6"/>
                <c:pt idx="0">
                  <c:v>&lt;1</c:v>
                </c:pt>
                <c:pt idx="1">
                  <c:v>1 a 5</c:v>
                </c:pt>
                <c:pt idx="2">
                  <c:v>6 a 14</c:v>
                </c:pt>
                <c:pt idx="3">
                  <c:v>15 a 44</c:v>
                </c:pt>
                <c:pt idx="4">
                  <c:v>45 a 64</c:v>
                </c:pt>
                <c:pt idx="5">
                  <c:v>65 o más</c:v>
                </c:pt>
              </c:strCache>
            </c:strRef>
          </c:cat>
          <c:val>
            <c:numRef>
              <c:f>SalidaXexp!$C$87:$C$92</c:f>
              <c:numCache>
                <c:formatCode>0.00%</c:formatCode>
                <c:ptCount val="6"/>
                <c:pt idx="0">
                  <c:v>1.4077897700610043E-2</c:v>
                </c:pt>
                <c:pt idx="1">
                  <c:v>4.035664007508212E-2</c:v>
                </c:pt>
                <c:pt idx="2">
                  <c:v>5.8423275457531676E-2</c:v>
                </c:pt>
                <c:pt idx="3">
                  <c:v>0.21281088690755515</c:v>
                </c:pt>
                <c:pt idx="4">
                  <c:v>0.26372595025809481</c:v>
                </c:pt>
                <c:pt idx="5">
                  <c:v>0.24612857813233224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2B5-4BFC-8E84-6D4A9886781F}"/>
            </c:ext>
          </c:extLst>
        </c:ser>
        <c:ser>
          <c:idx val="1"/>
          <c:order val="1"/>
          <c:tx>
            <c:strRef>
              <c:f>SalidaXexp!$D$86</c:f>
              <c:strCache>
                <c:ptCount val="1"/>
                <c:pt idx="0">
                  <c:v>Proporcion población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328258268889445E-2"/>
                  <c:y val="-9.72222222222223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2B5-4BFC-8E84-6D4A9886781F}"/>
                </c:ext>
              </c:extLst>
            </c:dLbl>
            <c:dLbl>
              <c:idx val="1"/>
              <c:layout>
                <c:manualLayout>
                  <c:x val="-8.1192506954505819E-2"/>
                  <c:y val="-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2B5-4BFC-8E84-6D4A9886781F}"/>
                </c:ext>
              </c:extLst>
            </c:dLbl>
            <c:dLbl>
              <c:idx val="2"/>
              <c:layout>
                <c:manualLayout>
                  <c:x val="-9.8953367850804025E-2"/>
                  <c:y val="-4.62962962962962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2B5-4BFC-8E84-6D4A988678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EF7D3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SalidaXexp!$A$87:$A$92</c:f>
              <c:strCache>
                <c:ptCount val="6"/>
                <c:pt idx="0">
                  <c:v>&lt;1</c:v>
                </c:pt>
                <c:pt idx="1">
                  <c:v>1 a 5</c:v>
                </c:pt>
                <c:pt idx="2">
                  <c:v>6 a 14</c:v>
                </c:pt>
                <c:pt idx="3">
                  <c:v>15 a 44</c:v>
                </c:pt>
                <c:pt idx="4">
                  <c:v>45 a 64</c:v>
                </c:pt>
                <c:pt idx="5">
                  <c:v>65 o más</c:v>
                </c:pt>
              </c:strCache>
            </c:strRef>
          </c:cat>
          <c:val>
            <c:numRef>
              <c:f>SalidaXexp!$D$87:$D$92</c:f>
              <c:numCache>
                <c:formatCode>0.00%</c:formatCode>
                <c:ptCount val="6"/>
                <c:pt idx="0">
                  <c:v>1.766787253101482E-2</c:v>
                </c:pt>
                <c:pt idx="1">
                  <c:v>8.7083459083553791E-2</c:v>
                </c:pt>
                <c:pt idx="2">
                  <c:v>0.15395826243161329</c:v>
                </c:pt>
                <c:pt idx="3">
                  <c:v>0.45881993986463926</c:v>
                </c:pt>
                <c:pt idx="4">
                  <c:v>0.20187022015385406</c:v>
                </c:pt>
                <c:pt idx="5">
                  <c:v>8.0600245935324791E-2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2B5-4BFC-8E84-6D4A988678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1505664"/>
        <c:axId val="114692480"/>
      </c:barChart>
      <c:catAx>
        <c:axId val="101505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14692480"/>
        <c:crosses val="autoZero"/>
        <c:auto val="1"/>
        <c:lblAlgn val="ctr"/>
        <c:lblOffset val="100"/>
        <c:noMultiLvlLbl val="0"/>
      </c:catAx>
      <c:valAx>
        <c:axId val="114692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015056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B263E5-7AE2-4435-9205-50C7F1B49403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1F4C670E-87F2-437C-B42C-3EF079A62178}">
      <dgm:prSet phldrT="[Texto]"/>
      <dgm:spPr/>
      <dgm:t>
        <a:bodyPr/>
        <a:lstStyle/>
        <a:p>
          <a:pPr algn="ctr"/>
          <a:r>
            <a:rPr lang="es-CO" dirty="0"/>
            <a:t>Ley 100 de 1993</a:t>
          </a:r>
        </a:p>
      </dgm:t>
    </dgm:pt>
    <dgm:pt modelId="{94F9BDF1-A1D3-4EDB-A5F8-621DD63FD95C}" type="parTrans" cxnId="{0D4191F3-AEFD-4D12-A6FE-DA9A6A74495B}">
      <dgm:prSet/>
      <dgm:spPr/>
      <dgm:t>
        <a:bodyPr/>
        <a:lstStyle/>
        <a:p>
          <a:pPr algn="just"/>
          <a:endParaRPr lang="es-CO"/>
        </a:p>
      </dgm:t>
    </dgm:pt>
    <dgm:pt modelId="{1D5AF6DC-7537-441E-92BB-2666FCAAB848}" type="sibTrans" cxnId="{0D4191F3-AEFD-4D12-A6FE-DA9A6A74495B}">
      <dgm:prSet/>
      <dgm:spPr/>
      <dgm:t>
        <a:bodyPr/>
        <a:lstStyle/>
        <a:p>
          <a:pPr algn="just"/>
          <a:endParaRPr lang="es-CO"/>
        </a:p>
      </dgm:t>
    </dgm:pt>
    <dgm:pt modelId="{CA13FE50-951F-4C9D-B44C-BD3251B5FE50}">
      <dgm:prSet phldrT="[Texto]" custT="1"/>
      <dgm:spPr/>
      <dgm:t>
        <a:bodyPr/>
        <a:lstStyle/>
        <a:p>
          <a:pPr marL="228600" algn="just"/>
          <a:r>
            <a:rPr lang="es-CO" sz="2400" b="0" i="0" spc="-180" baseline="0" dirty="0"/>
            <a:t>Regular el servicio público esencial de salud y crear condiciones de acceso en toda la población al servicio en todos los niveles de atención.</a:t>
          </a:r>
          <a:endParaRPr lang="es-CO" sz="2400" spc="-180" baseline="0" dirty="0"/>
        </a:p>
      </dgm:t>
    </dgm:pt>
    <dgm:pt modelId="{C887ED18-A282-421D-8B03-9A42CB686CDF}" type="parTrans" cxnId="{A2A3E34E-6388-435D-81D6-6B11A5C16CF0}">
      <dgm:prSet/>
      <dgm:spPr/>
      <dgm:t>
        <a:bodyPr/>
        <a:lstStyle/>
        <a:p>
          <a:pPr algn="just"/>
          <a:endParaRPr lang="es-CO"/>
        </a:p>
      </dgm:t>
    </dgm:pt>
    <dgm:pt modelId="{DDEB6302-900C-41C4-8F06-6870016191DC}" type="sibTrans" cxnId="{A2A3E34E-6388-435D-81D6-6B11A5C16CF0}">
      <dgm:prSet/>
      <dgm:spPr/>
      <dgm:t>
        <a:bodyPr/>
        <a:lstStyle/>
        <a:p>
          <a:pPr algn="just"/>
          <a:endParaRPr lang="es-CO"/>
        </a:p>
      </dgm:t>
    </dgm:pt>
    <dgm:pt modelId="{467CDA2E-DA91-42CF-9580-ADE1A2F99BF5}">
      <dgm:prSet phldrT="[Texto]" custT="1"/>
      <dgm:spPr/>
      <dgm:t>
        <a:bodyPr/>
        <a:lstStyle/>
        <a:p>
          <a:pPr marL="228600" algn="just"/>
          <a:r>
            <a:rPr lang="es-CO" sz="2400" b="0" i="0" dirty="0"/>
            <a:t>El Sistema comprende:</a:t>
          </a:r>
          <a:endParaRPr lang="es-CO" sz="2400" dirty="0"/>
        </a:p>
      </dgm:t>
    </dgm:pt>
    <dgm:pt modelId="{1BAECE8F-7874-4CA9-92B8-4B1DAA2FF531}" type="parTrans" cxnId="{24E9195D-AE85-40C9-A9E5-EFEFDD941F4B}">
      <dgm:prSet/>
      <dgm:spPr/>
      <dgm:t>
        <a:bodyPr/>
        <a:lstStyle/>
        <a:p>
          <a:pPr algn="just"/>
          <a:endParaRPr lang="es-CO"/>
        </a:p>
      </dgm:t>
    </dgm:pt>
    <dgm:pt modelId="{31D7382F-1642-4376-9F29-AD29C1E2AEE5}" type="sibTrans" cxnId="{24E9195D-AE85-40C9-A9E5-EFEFDD941F4B}">
      <dgm:prSet/>
      <dgm:spPr/>
      <dgm:t>
        <a:bodyPr/>
        <a:lstStyle/>
        <a:p>
          <a:pPr algn="just"/>
          <a:endParaRPr lang="es-CO"/>
        </a:p>
      </dgm:t>
    </dgm:pt>
    <dgm:pt modelId="{EAA2357A-4DE4-417A-8536-7CB69E3ADB9B}">
      <dgm:prSet phldrT="[Texto]"/>
      <dgm:spPr/>
      <dgm:t>
        <a:bodyPr/>
        <a:lstStyle/>
        <a:p>
          <a:pPr algn="ctr"/>
          <a:r>
            <a:rPr lang="es-CO" dirty="0"/>
            <a:t>Ley 1751 de 2015</a:t>
          </a:r>
        </a:p>
      </dgm:t>
    </dgm:pt>
    <dgm:pt modelId="{122B7DE8-F49F-4B34-BC08-8977DED099E9}" type="parTrans" cxnId="{BBD69945-21D8-468A-8CF5-63455E364DF6}">
      <dgm:prSet/>
      <dgm:spPr/>
      <dgm:t>
        <a:bodyPr/>
        <a:lstStyle/>
        <a:p>
          <a:pPr algn="just"/>
          <a:endParaRPr lang="es-CO"/>
        </a:p>
      </dgm:t>
    </dgm:pt>
    <dgm:pt modelId="{AD5A024D-8215-4E10-AC8D-7B1ADF8CF4A4}" type="sibTrans" cxnId="{BBD69945-21D8-468A-8CF5-63455E364DF6}">
      <dgm:prSet/>
      <dgm:spPr/>
      <dgm:t>
        <a:bodyPr/>
        <a:lstStyle/>
        <a:p>
          <a:pPr algn="just"/>
          <a:endParaRPr lang="es-CO"/>
        </a:p>
      </dgm:t>
    </dgm:pt>
    <dgm:pt modelId="{02237435-A6F3-4680-9E78-0AB062437B22}">
      <dgm:prSet phldrT="[Texto]" custT="1"/>
      <dgm:spPr/>
      <dgm:t>
        <a:bodyPr/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400" b="0" i="0" kern="1200" spc="-100" baseline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Garantizar el derecho fundamental a la salud, regularlo y establecer sus mecanismos de protección.</a:t>
          </a:r>
        </a:p>
      </dgm:t>
    </dgm:pt>
    <dgm:pt modelId="{86A41EF2-137D-44DF-9B7B-197A308E9E35}" type="parTrans" cxnId="{E22BF7CA-65A0-4588-995F-F6B91927F271}">
      <dgm:prSet/>
      <dgm:spPr/>
      <dgm:t>
        <a:bodyPr/>
        <a:lstStyle/>
        <a:p>
          <a:pPr algn="just"/>
          <a:endParaRPr lang="es-CO"/>
        </a:p>
      </dgm:t>
    </dgm:pt>
    <dgm:pt modelId="{9E28B3D8-3C62-46AE-B7AF-BB184AF56D85}" type="sibTrans" cxnId="{E22BF7CA-65A0-4588-995F-F6B91927F271}">
      <dgm:prSet/>
      <dgm:spPr/>
      <dgm:t>
        <a:bodyPr/>
        <a:lstStyle/>
        <a:p>
          <a:pPr algn="just"/>
          <a:endParaRPr lang="es-CO"/>
        </a:p>
      </dgm:t>
    </dgm:pt>
    <dgm:pt modelId="{967B5399-5B62-4D78-BB4D-F7B662181147}">
      <dgm:prSet phldrT="[Texto]" custT="1"/>
      <dgm:spPr/>
      <dgm:t>
        <a:bodyPr/>
        <a:lstStyle/>
        <a:p>
          <a:pPr marL="228600" algn="just"/>
          <a:endParaRPr lang="es-CO" sz="2400" dirty="0"/>
        </a:p>
      </dgm:t>
    </dgm:pt>
    <dgm:pt modelId="{9E5C594B-7421-4D70-B89D-3F17A75ACFA2}" type="parTrans" cxnId="{9A21A4D7-1CCC-490B-90E1-C4B0B3B28EA8}">
      <dgm:prSet/>
      <dgm:spPr/>
      <dgm:t>
        <a:bodyPr/>
        <a:lstStyle/>
        <a:p>
          <a:endParaRPr lang="es-CO"/>
        </a:p>
      </dgm:t>
    </dgm:pt>
    <dgm:pt modelId="{B35D4B6C-6518-4F6F-A355-F807ABAC3422}" type="sibTrans" cxnId="{9A21A4D7-1CCC-490B-90E1-C4B0B3B28EA8}">
      <dgm:prSet/>
      <dgm:spPr/>
      <dgm:t>
        <a:bodyPr/>
        <a:lstStyle/>
        <a:p>
          <a:endParaRPr lang="es-CO"/>
        </a:p>
      </dgm:t>
    </dgm:pt>
    <dgm:pt modelId="{1DF13C77-04C1-4817-A5E1-EFB717A6ACD6}">
      <dgm:prSet phldrT="[Texto]" custT="1"/>
      <dgm:spPr/>
      <dgm:t>
        <a:bodyPr/>
        <a:lstStyle/>
        <a:p>
          <a:pPr marL="228600" lvl="1" indent="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r>
            <a:rPr lang="es-CO" sz="2400" b="0" i="0" kern="1200" spc="-30" baseline="0" dirty="0">
              <a:latin typeface="+mn-lt"/>
            </a:rPr>
            <a:t>Conjunto articulado y armónico de</a:t>
          </a:r>
          <a:endParaRPr lang="es-CO" sz="2400" kern="1200" dirty="0">
            <a:latin typeface="+mn-lt"/>
          </a:endParaRPr>
        </a:p>
      </dgm:t>
    </dgm:pt>
    <dgm:pt modelId="{003AFEE3-1978-4C3E-A35F-B00DDC092EC8}" type="parTrans" cxnId="{00AF40BA-2CF0-42A9-8AFC-46E7761A5450}">
      <dgm:prSet/>
      <dgm:spPr/>
      <dgm:t>
        <a:bodyPr/>
        <a:lstStyle/>
        <a:p>
          <a:endParaRPr lang="es-CO"/>
        </a:p>
      </dgm:t>
    </dgm:pt>
    <dgm:pt modelId="{916CE564-2C21-43D8-8521-AC06AB1EA518}" type="sibTrans" cxnId="{00AF40BA-2CF0-42A9-8AFC-46E7761A5450}">
      <dgm:prSet/>
      <dgm:spPr/>
      <dgm:t>
        <a:bodyPr/>
        <a:lstStyle/>
        <a:p>
          <a:endParaRPr lang="es-CO"/>
        </a:p>
      </dgm:t>
    </dgm:pt>
    <dgm:pt modelId="{D211C62A-57C4-43F6-89C5-9B5564B6FACC}">
      <dgm:prSet phldrT="[Texto]" custT="1"/>
      <dgm:spPr/>
      <dgm:t>
        <a:bodyPr/>
        <a:lstStyle/>
        <a:p>
          <a:pPr marL="457200" algn="just"/>
          <a:r>
            <a:rPr lang="es-CO" sz="2000" b="0" i="0" dirty="0"/>
            <a:t>las obligaciones del Estado y la sociedad,</a:t>
          </a:r>
          <a:endParaRPr lang="es-CO" sz="2000" dirty="0"/>
        </a:p>
      </dgm:t>
    </dgm:pt>
    <dgm:pt modelId="{0C72F28C-8B56-4E9F-B959-31ACBF1310D3}" type="parTrans" cxnId="{CF916866-CC59-41AA-AD62-997919824305}">
      <dgm:prSet/>
      <dgm:spPr/>
      <dgm:t>
        <a:bodyPr/>
        <a:lstStyle/>
        <a:p>
          <a:endParaRPr lang="es-CO"/>
        </a:p>
      </dgm:t>
    </dgm:pt>
    <dgm:pt modelId="{BC4C1DFD-4072-425F-9E39-C53526C7132A}" type="sibTrans" cxnId="{CF916866-CC59-41AA-AD62-997919824305}">
      <dgm:prSet/>
      <dgm:spPr/>
      <dgm:t>
        <a:bodyPr/>
        <a:lstStyle/>
        <a:p>
          <a:endParaRPr lang="es-CO"/>
        </a:p>
      </dgm:t>
    </dgm:pt>
    <dgm:pt modelId="{137898FF-BA9E-4383-9811-CF87011188B8}">
      <dgm:prSet phldrT="[Texto]" custT="1"/>
      <dgm:spPr/>
      <dgm:t>
        <a:bodyPr/>
        <a:lstStyle/>
        <a:p>
          <a:pPr marL="457200" algn="just"/>
          <a:r>
            <a:rPr lang="es-CO" sz="2000" b="0" i="0" dirty="0"/>
            <a:t>las instituciones y</a:t>
          </a:r>
          <a:endParaRPr lang="es-CO" sz="2000" dirty="0"/>
        </a:p>
      </dgm:t>
    </dgm:pt>
    <dgm:pt modelId="{16EC80E4-5ECB-468C-9A3B-6B3F794B9CF7}" type="parTrans" cxnId="{10E96DA8-CE47-46B7-BFC5-D03AA9C50C9B}">
      <dgm:prSet/>
      <dgm:spPr/>
      <dgm:t>
        <a:bodyPr/>
        <a:lstStyle/>
        <a:p>
          <a:endParaRPr lang="es-CO"/>
        </a:p>
      </dgm:t>
    </dgm:pt>
    <dgm:pt modelId="{F063D091-A8CF-47F7-81D5-34369DD88500}" type="sibTrans" cxnId="{10E96DA8-CE47-46B7-BFC5-D03AA9C50C9B}">
      <dgm:prSet/>
      <dgm:spPr/>
      <dgm:t>
        <a:bodyPr/>
        <a:lstStyle/>
        <a:p>
          <a:endParaRPr lang="es-CO"/>
        </a:p>
      </dgm:t>
    </dgm:pt>
    <dgm:pt modelId="{763B21C0-EBBB-448A-9050-C53FD1D535EE}">
      <dgm:prSet phldrT="[Texto]" custT="1"/>
      <dgm:spPr/>
      <dgm:t>
        <a:bodyPr/>
        <a:lstStyle/>
        <a:p>
          <a:pPr marL="457200" algn="just"/>
          <a:r>
            <a:rPr lang="es-CO" sz="2000" b="0" i="0" dirty="0"/>
            <a:t>los recursos</a:t>
          </a:r>
          <a:endParaRPr lang="es-CO" sz="2000" dirty="0"/>
        </a:p>
      </dgm:t>
    </dgm:pt>
    <dgm:pt modelId="{25FC2984-4A86-470D-B54C-4720A8757BE5}" type="parTrans" cxnId="{D6A2B0AF-2696-4050-9E7D-F6B183E2FE4A}">
      <dgm:prSet/>
      <dgm:spPr/>
      <dgm:t>
        <a:bodyPr/>
        <a:lstStyle/>
        <a:p>
          <a:endParaRPr lang="es-CO"/>
        </a:p>
      </dgm:t>
    </dgm:pt>
    <dgm:pt modelId="{409B93EB-5AE1-4569-8567-19B6F71F12FB}" type="sibTrans" cxnId="{D6A2B0AF-2696-4050-9E7D-F6B183E2FE4A}">
      <dgm:prSet/>
      <dgm:spPr/>
      <dgm:t>
        <a:bodyPr/>
        <a:lstStyle/>
        <a:p>
          <a:endParaRPr lang="es-CO"/>
        </a:p>
      </dgm:t>
    </dgm:pt>
    <dgm:pt modelId="{52C43DEA-C68E-41DC-A6AE-0DDCA7892533}">
      <dgm:prSet phldrT="[Texto]" custT="1"/>
      <dgm:spPr/>
      <dgm:t>
        <a:bodyPr/>
        <a:lstStyle/>
        <a:p>
          <a:pPr marL="0" algn="just">
            <a:buNone/>
          </a:pPr>
          <a:r>
            <a:rPr lang="es-CO" sz="2400" b="0" i="0" dirty="0"/>
            <a:t>destinados a garantizar la cobertura de las </a:t>
          </a:r>
          <a:r>
            <a:rPr lang="es-CO" sz="2400" b="0" i="0" u="sng" dirty="0"/>
            <a:t>prestaciones de carácter económico, de salud </a:t>
          </a:r>
          <a:r>
            <a:rPr lang="es-CO" sz="2400" b="0" i="0" dirty="0"/>
            <a:t>y servicios complementarios.</a:t>
          </a:r>
          <a:endParaRPr lang="es-CO" sz="2400" dirty="0"/>
        </a:p>
      </dgm:t>
    </dgm:pt>
    <dgm:pt modelId="{3CA4459F-47AA-4156-ACA9-29B47A0AE98F}" type="parTrans" cxnId="{176469D4-6681-4178-AAF5-C6BED8ECF933}">
      <dgm:prSet/>
      <dgm:spPr/>
      <dgm:t>
        <a:bodyPr/>
        <a:lstStyle/>
        <a:p>
          <a:endParaRPr lang="es-CO"/>
        </a:p>
      </dgm:t>
    </dgm:pt>
    <dgm:pt modelId="{5EC16678-1FEB-4031-AC8C-A8CB2D9F5476}" type="sibTrans" cxnId="{176469D4-6681-4178-AAF5-C6BED8ECF933}">
      <dgm:prSet/>
      <dgm:spPr/>
      <dgm:t>
        <a:bodyPr/>
        <a:lstStyle/>
        <a:p>
          <a:endParaRPr lang="es-CO"/>
        </a:p>
      </dgm:t>
    </dgm:pt>
    <dgm:pt modelId="{6D1AEAD1-CE95-4878-A07F-0DA7CBDF786C}">
      <dgm:prSet phldrT="[Texto]" custT="1"/>
      <dgm:spPr/>
      <dgm:t>
        <a:bodyPr/>
        <a:lstStyle/>
        <a:p>
          <a:pPr marL="457200" lvl="2" indent="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r>
            <a:rPr lang="es-CO" sz="2000" b="0" i="0" kern="1200" spc="-30" baseline="0" dirty="0">
              <a:latin typeface="+mn-lt"/>
            </a:rPr>
            <a:t>principios y normas; políticas públicas;</a:t>
          </a:r>
          <a:endParaRPr lang="es-CO" sz="2000" kern="1200" spc="-30" baseline="0" dirty="0">
            <a:latin typeface="+mn-lt"/>
          </a:endParaRPr>
        </a:p>
      </dgm:t>
    </dgm:pt>
    <dgm:pt modelId="{682ED94A-263A-4C95-A08B-275D8B0E4D0F}" type="parTrans" cxnId="{AC3AB678-CBAA-4803-B778-5DFC6C0E897E}">
      <dgm:prSet/>
      <dgm:spPr/>
      <dgm:t>
        <a:bodyPr/>
        <a:lstStyle/>
        <a:p>
          <a:endParaRPr lang="es-CO"/>
        </a:p>
      </dgm:t>
    </dgm:pt>
    <dgm:pt modelId="{3DFDC4EC-192D-4601-BAC7-6F6537F8C63E}" type="sibTrans" cxnId="{AC3AB678-CBAA-4803-B778-5DFC6C0E897E}">
      <dgm:prSet/>
      <dgm:spPr/>
      <dgm:t>
        <a:bodyPr/>
        <a:lstStyle/>
        <a:p>
          <a:endParaRPr lang="es-CO"/>
        </a:p>
      </dgm:t>
    </dgm:pt>
    <dgm:pt modelId="{528D86C4-A78C-4BEA-B1D5-4175A56A1099}">
      <dgm:prSet phldrT="[Texto]" custT="1"/>
      <dgm:spPr/>
      <dgm:t>
        <a:bodyPr/>
        <a:lstStyle/>
        <a:p>
          <a:pPr marL="457200" lvl="2" indent="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r>
            <a:rPr lang="es-CO" sz="2000" b="0" i="0" kern="1200" spc="-30" baseline="0" dirty="0">
              <a:latin typeface="+mn-lt"/>
            </a:rPr>
            <a:t>instituciones; competencias y procedimientos; facultades, obligaciones, derechos y deberes;</a:t>
          </a:r>
          <a:endParaRPr lang="es-CO" sz="2000" kern="1200" spc="-30" baseline="0" dirty="0">
            <a:latin typeface="+mn-lt"/>
          </a:endParaRPr>
        </a:p>
      </dgm:t>
    </dgm:pt>
    <dgm:pt modelId="{08488B69-DD1A-44CC-A96F-FCAFBAEE0E6A}" type="parTrans" cxnId="{CD0626F9-563C-4B2C-AD94-3DD940146648}">
      <dgm:prSet/>
      <dgm:spPr/>
      <dgm:t>
        <a:bodyPr/>
        <a:lstStyle/>
        <a:p>
          <a:endParaRPr lang="es-CO"/>
        </a:p>
      </dgm:t>
    </dgm:pt>
    <dgm:pt modelId="{A39E91C8-0DA6-4BD6-84DD-4582856F8FEE}" type="sibTrans" cxnId="{CD0626F9-563C-4B2C-AD94-3DD940146648}">
      <dgm:prSet/>
      <dgm:spPr/>
      <dgm:t>
        <a:bodyPr/>
        <a:lstStyle/>
        <a:p>
          <a:endParaRPr lang="es-CO"/>
        </a:p>
      </dgm:t>
    </dgm:pt>
    <dgm:pt modelId="{A84D8393-D7F9-4C0C-9BFE-770F21DA3BFD}">
      <dgm:prSet phldrT="[Texto]" custT="1"/>
      <dgm:spPr/>
      <dgm:t>
        <a:bodyPr/>
        <a:lstStyle/>
        <a:p>
          <a:pPr marL="457200" lvl="2" indent="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r>
            <a:rPr lang="es-CO" sz="2000" b="0" i="0" kern="1200" spc="-120" baseline="0" dirty="0">
              <a:latin typeface="+mn-lt"/>
            </a:rPr>
            <a:t>financiamiento; controles; información y evaluación,</a:t>
          </a:r>
          <a:endParaRPr lang="es-CO" sz="2000" kern="1200" spc="-120" baseline="0" dirty="0">
            <a:latin typeface="+mn-lt"/>
          </a:endParaRPr>
        </a:p>
      </dgm:t>
    </dgm:pt>
    <dgm:pt modelId="{582801F3-4453-4642-80F8-AEB324176905}" type="parTrans" cxnId="{DE3FC293-3FD5-4563-917B-A4F01BA79D47}">
      <dgm:prSet/>
      <dgm:spPr/>
      <dgm:t>
        <a:bodyPr/>
        <a:lstStyle/>
        <a:p>
          <a:endParaRPr lang="es-CO"/>
        </a:p>
      </dgm:t>
    </dgm:pt>
    <dgm:pt modelId="{26A6A38E-04E2-4C3C-A4B8-715310D9090E}" type="sibTrans" cxnId="{DE3FC293-3FD5-4563-917B-A4F01BA79D47}">
      <dgm:prSet/>
      <dgm:spPr/>
      <dgm:t>
        <a:bodyPr/>
        <a:lstStyle/>
        <a:p>
          <a:endParaRPr lang="es-CO"/>
        </a:p>
      </dgm:t>
    </dgm:pt>
    <dgm:pt modelId="{D42A95C7-3097-4070-BB10-77795E6A4EBB}">
      <dgm:prSet phldrT="[Texto]" custT="1"/>
      <dgm:spPr/>
      <dgm:t>
        <a:bodyPr/>
        <a:lstStyle/>
        <a:p>
          <a:pPr marL="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s-CO" sz="24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+mn-lt"/>
              <a:ea typeface="+mn-ea"/>
              <a:cs typeface="+mn-cs"/>
            </a:rPr>
            <a:t>que el Estado disponga para la garantía y materialización del </a:t>
          </a:r>
          <a:r>
            <a:rPr lang="es-CO" sz="2400" b="0" i="0" u="sng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+mn-lt"/>
              <a:ea typeface="+mn-ea"/>
              <a:cs typeface="+mn-cs"/>
            </a:rPr>
            <a:t>derecho fundamental de la salud.</a:t>
          </a:r>
        </a:p>
      </dgm:t>
    </dgm:pt>
    <dgm:pt modelId="{4515D1A1-4EBD-4098-9D75-328830E23B92}" type="parTrans" cxnId="{BF423F3F-9C6B-4A2A-9AF1-2F199AFB6A17}">
      <dgm:prSet/>
      <dgm:spPr/>
      <dgm:t>
        <a:bodyPr/>
        <a:lstStyle/>
        <a:p>
          <a:endParaRPr lang="es-CO"/>
        </a:p>
      </dgm:t>
    </dgm:pt>
    <dgm:pt modelId="{882BC7CB-F86F-4AA2-B346-982958D540E2}" type="sibTrans" cxnId="{BF423F3F-9C6B-4A2A-9AF1-2F199AFB6A17}">
      <dgm:prSet/>
      <dgm:spPr/>
      <dgm:t>
        <a:bodyPr/>
        <a:lstStyle/>
        <a:p>
          <a:endParaRPr lang="es-CO"/>
        </a:p>
      </dgm:t>
    </dgm:pt>
    <dgm:pt modelId="{3161AAD7-3910-4AF6-8529-DB7854C25BEB}">
      <dgm:prSet phldrT="[Texto]" custT="1"/>
      <dgm:spPr/>
      <dgm:t>
        <a:bodyPr/>
        <a:lstStyle/>
        <a:p>
          <a:pPr marL="228600" lvl="1" indent="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endParaRPr lang="es-CO" sz="2400" kern="1200" dirty="0">
            <a:latin typeface="+mn-lt"/>
          </a:endParaRPr>
        </a:p>
      </dgm:t>
    </dgm:pt>
    <dgm:pt modelId="{6CE26023-690E-44A9-854E-C8485A49970A}" type="parTrans" cxnId="{7EF646A1-2763-4C79-9FE4-E1D02DD4B134}">
      <dgm:prSet/>
      <dgm:spPr/>
      <dgm:t>
        <a:bodyPr/>
        <a:lstStyle/>
        <a:p>
          <a:endParaRPr lang="es-CO"/>
        </a:p>
      </dgm:t>
    </dgm:pt>
    <dgm:pt modelId="{1392D5A9-081F-44FA-A367-399481D036A4}" type="sibTrans" cxnId="{7EF646A1-2763-4C79-9FE4-E1D02DD4B134}">
      <dgm:prSet/>
      <dgm:spPr/>
      <dgm:t>
        <a:bodyPr/>
        <a:lstStyle/>
        <a:p>
          <a:endParaRPr lang="es-CO"/>
        </a:p>
      </dgm:t>
    </dgm:pt>
    <dgm:pt modelId="{CB32B089-C827-4320-92B6-3C8D40D9F5D1}">
      <dgm:prSet phldrT="[Texto]" custT="1"/>
      <dgm:spPr/>
      <dgm:t>
        <a:bodyPr/>
        <a:lstStyle/>
        <a:p>
          <a:pPr marL="0" algn="just">
            <a:buNone/>
          </a:pPr>
          <a:endParaRPr lang="es-CO" sz="2400" dirty="0"/>
        </a:p>
      </dgm:t>
    </dgm:pt>
    <dgm:pt modelId="{9571FBF7-BDDD-4662-B913-11DAAE4CFDAE}" type="parTrans" cxnId="{3609B50B-F8CC-4BC8-AC82-DA63A6FA6528}">
      <dgm:prSet/>
      <dgm:spPr/>
      <dgm:t>
        <a:bodyPr/>
        <a:lstStyle/>
        <a:p>
          <a:endParaRPr lang="es-CO"/>
        </a:p>
      </dgm:t>
    </dgm:pt>
    <dgm:pt modelId="{1DE1BBE6-5537-4A28-80D0-3216A72CF94D}" type="sibTrans" cxnId="{3609B50B-F8CC-4BC8-AC82-DA63A6FA6528}">
      <dgm:prSet/>
      <dgm:spPr/>
      <dgm:t>
        <a:bodyPr/>
        <a:lstStyle/>
        <a:p>
          <a:endParaRPr lang="es-CO"/>
        </a:p>
      </dgm:t>
    </dgm:pt>
    <dgm:pt modelId="{ED81EF8B-8560-4915-A8DE-8EBE9CAFE03C}">
      <dgm:prSet phldrT="[Texto]" custT="1"/>
      <dgm:spPr/>
      <dgm:t>
        <a:bodyPr/>
        <a:lstStyle/>
        <a:p>
          <a:pPr marL="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s-CO" sz="700" b="0" i="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+mn-lt"/>
            <a:ea typeface="+mn-ea"/>
            <a:cs typeface="+mn-cs"/>
          </a:endParaRPr>
        </a:p>
      </dgm:t>
    </dgm:pt>
    <dgm:pt modelId="{424B5EFD-48F3-4B6A-B0B2-1084ABF59894}" type="parTrans" cxnId="{5CBA2491-C7EE-48F2-8952-1994FDFA1BF8}">
      <dgm:prSet/>
      <dgm:spPr/>
      <dgm:t>
        <a:bodyPr/>
        <a:lstStyle/>
        <a:p>
          <a:endParaRPr lang="es-CO"/>
        </a:p>
      </dgm:t>
    </dgm:pt>
    <dgm:pt modelId="{CFAF7967-5BF8-4094-8B4E-E584106D430C}" type="sibTrans" cxnId="{5CBA2491-C7EE-48F2-8952-1994FDFA1BF8}">
      <dgm:prSet/>
      <dgm:spPr/>
      <dgm:t>
        <a:bodyPr/>
        <a:lstStyle/>
        <a:p>
          <a:endParaRPr lang="es-CO"/>
        </a:p>
      </dgm:t>
    </dgm:pt>
    <dgm:pt modelId="{926E4AB9-5A1B-460C-B4E7-B4450F65096E}" type="pres">
      <dgm:prSet presAssocID="{FDB263E5-7AE2-4435-9205-50C7F1B49403}" presName="Name0" presStyleCnt="0">
        <dgm:presLayoutVars>
          <dgm:dir/>
          <dgm:animLvl val="lvl"/>
          <dgm:resizeHandles val="exact"/>
        </dgm:presLayoutVars>
      </dgm:prSet>
      <dgm:spPr/>
    </dgm:pt>
    <dgm:pt modelId="{CBC5A9EC-731B-4DA4-85F3-F7FDE451D1A1}" type="pres">
      <dgm:prSet presAssocID="{1F4C670E-87F2-437C-B42C-3EF079A62178}" presName="composite" presStyleCnt="0"/>
      <dgm:spPr/>
    </dgm:pt>
    <dgm:pt modelId="{7C523DF2-6F8B-4D65-8B32-C32D29A21150}" type="pres">
      <dgm:prSet presAssocID="{1F4C670E-87F2-437C-B42C-3EF079A62178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350E491C-2E96-4020-8C96-6B02CA0382F2}" type="pres">
      <dgm:prSet presAssocID="{1F4C670E-87F2-437C-B42C-3EF079A62178}" presName="desTx" presStyleLbl="alignAccFollowNode1" presStyleIdx="0" presStyleCnt="2">
        <dgm:presLayoutVars>
          <dgm:bulletEnabled val="1"/>
        </dgm:presLayoutVars>
      </dgm:prSet>
      <dgm:spPr/>
    </dgm:pt>
    <dgm:pt modelId="{176B1968-F718-4EAE-9CDF-5277FCB27AC7}" type="pres">
      <dgm:prSet presAssocID="{1D5AF6DC-7537-441E-92BB-2666FCAAB848}" presName="space" presStyleCnt="0"/>
      <dgm:spPr/>
    </dgm:pt>
    <dgm:pt modelId="{0D99FC68-2729-42ED-8CCC-62E435E17409}" type="pres">
      <dgm:prSet presAssocID="{EAA2357A-4DE4-417A-8536-7CB69E3ADB9B}" presName="composite" presStyleCnt="0"/>
      <dgm:spPr/>
    </dgm:pt>
    <dgm:pt modelId="{4BAC11AA-6AD6-4EDA-821D-00074928EFDE}" type="pres">
      <dgm:prSet presAssocID="{EAA2357A-4DE4-417A-8536-7CB69E3ADB9B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C257464B-447F-4106-9CEB-861ABD8549B5}" type="pres">
      <dgm:prSet presAssocID="{EAA2357A-4DE4-417A-8536-7CB69E3ADB9B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4A89DF01-B9B9-4180-8337-8BB4C6425C51}" type="presOf" srcId="{D42A95C7-3097-4070-BB10-77795E6A4EBB}" destId="{C257464B-447F-4106-9CEB-861ABD8549B5}" srcOrd="0" destOrd="7" presId="urn:microsoft.com/office/officeart/2005/8/layout/hList1"/>
    <dgm:cxn modelId="{3609B50B-F8CC-4BC8-AC82-DA63A6FA6528}" srcId="{1F4C670E-87F2-437C-B42C-3EF079A62178}" destId="{CB32B089-C827-4320-92B6-3C8D40D9F5D1}" srcOrd="3" destOrd="0" parTransId="{9571FBF7-BDDD-4662-B913-11DAAE4CFDAE}" sibTransId="{1DE1BBE6-5537-4A28-80D0-3216A72CF94D}"/>
    <dgm:cxn modelId="{50B05B33-5208-4146-A6AE-8AEE09CC0361}" type="presOf" srcId="{1F4C670E-87F2-437C-B42C-3EF079A62178}" destId="{7C523DF2-6F8B-4D65-8B32-C32D29A21150}" srcOrd="0" destOrd="0" presId="urn:microsoft.com/office/officeart/2005/8/layout/hList1"/>
    <dgm:cxn modelId="{0039B136-D533-4118-8B90-DCCDDBC93457}" type="presOf" srcId="{EAA2357A-4DE4-417A-8536-7CB69E3ADB9B}" destId="{4BAC11AA-6AD6-4EDA-821D-00074928EFDE}" srcOrd="0" destOrd="0" presId="urn:microsoft.com/office/officeart/2005/8/layout/hList1"/>
    <dgm:cxn modelId="{BF423F3F-9C6B-4A2A-9AF1-2F199AFB6A17}" srcId="{1DF13C77-04C1-4817-A5E1-EFB717A6ACD6}" destId="{D42A95C7-3097-4070-BB10-77795E6A4EBB}" srcOrd="4" destOrd="0" parTransId="{4515D1A1-4EBD-4098-9D75-328830E23B92}" sibTransId="{882BC7CB-F86F-4AA2-B346-982958D540E2}"/>
    <dgm:cxn modelId="{24E9195D-AE85-40C9-A9E5-EFEFDD941F4B}" srcId="{1F4C670E-87F2-437C-B42C-3EF079A62178}" destId="{467CDA2E-DA91-42CF-9580-ADE1A2F99BF5}" srcOrd="2" destOrd="0" parTransId="{1BAECE8F-7874-4CA9-92B8-4B1DAA2FF531}" sibTransId="{31D7382F-1642-4376-9F29-AD29C1E2AEE5}"/>
    <dgm:cxn modelId="{559C9441-D5C6-4E7B-AAD3-AEA8AF4AD1BE}" type="presOf" srcId="{763B21C0-EBBB-448A-9050-C53FD1D535EE}" destId="{350E491C-2E96-4020-8C96-6B02CA0382F2}" srcOrd="0" destOrd="5" presId="urn:microsoft.com/office/officeart/2005/8/layout/hList1"/>
    <dgm:cxn modelId="{E003C861-47F0-40D1-A41C-4B371080D6EF}" type="presOf" srcId="{02237435-A6F3-4680-9E78-0AB062437B22}" destId="{C257464B-447F-4106-9CEB-861ABD8549B5}" srcOrd="0" destOrd="0" presId="urn:microsoft.com/office/officeart/2005/8/layout/hList1"/>
    <dgm:cxn modelId="{BBD69945-21D8-468A-8CF5-63455E364DF6}" srcId="{FDB263E5-7AE2-4435-9205-50C7F1B49403}" destId="{EAA2357A-4DE4-417A-8536-7CB69E3ADB9B}" srcOrd="1" destOrd="0" parTransId="{122B7DE8-F49F-4B34-BC08-8977DED099E9}" sibTransId="{AD5A024D-8215-4E10-AC8D-7B1ADF8CF4A4}"/>
    <dgm:cxn modelId="{CF916866-CC59-41AA-AD62-997919824305}" srcId="{467CDA2E-DA91-42CF-9580-ADE1A2F99BF5}" destId="{D211C62A-57C4-43F6-89C5-9B5564B6FACC}" srcOrd="0" destOrd="0" parTransId="{0C72F28C-8B56-4E9F-B959-31ACBF1310D3}" sibTransId="{BC4C1DFD-4072-425F-9E39-C53526C7132A}"/>
    <dgm:cxn modelId="{20F9A166-AD6C-4E97-AAFE-C35CF0DF380C}" type="presOf" srcId="{52C43DEA-C68E-41DC-A6AE-0DDCA7892533}" destId="{350E491C-2E96-4020-8C96-6B02CA0382F2}" srcOrd="0" destOrd="7" presId="urn:microsoft.com/office/officeart/2005/8/layout/hList1"/>
    <dgm:cxn modelId="{555B1B69-2EA7-4BCC-A22D-4521D1CC6E85}" type="presOf" srcId="{3161AAD7-3910-4AF6-8529-DB7854C25BEB}" destId="{C257464B-447F-4106-9CEB-861ABD8549B5}" srcOrd="0" destOrd="1" presId="urn:microsoft.com/office/officeart/2005/8/layout/hList1"/>
    <dgm:cxn modelId="{CD233A4C-98A2-4930-8777-478B551A93B6}" type="presOf" srcId="{CB32B089-C827-4320-92B6-3C8D40D9F5D1}" destId="{350E491C-2E96-4020-8C96-6B02CA0382F2}" srcOrd="0" destOrd="6" presId="urn:microsoft.com/office/officeart/2005/8/layout/hList1"/>
    <dgm:cxn modelId="{A2A3E34E-6388-435D-81D6-6B11A5C16CF0}" srcId="{1F4C670E-87F2-437C-B42C-3EF079A62178}" destId="{CA13FE50-951F-4C9D-B44C-BD3251B5FE50}" srcOrd="0" destOrd="0" parTransId="{C887ED18-A282-421D-8B03-9A42CB686CDF}" sibTransId="{DDEB6302-900C-41C4-8F06-6870016191DC}"/>
    <dgm:cxn modelId="{563B4453-11E8-454D-98FD-0529727D4401}" type="presOf" srcId="{137898FF-BA9E-4383-9811-CF87011188B8}" destId="{350E491C-2E96-4020-8C96-6B02CA0382F2}" srcOrd="0" destOrd="4" presId="urn:microsoft.com/office/officeart/2005/8/layout/hList1"/>
    <dgm:cxn modelId="{AC3AB678-CBAA-4803-B778-5DFC6C0E897E}" srcId="{1DF13C77-04C1-4817-A5E1-EFB717A6ACD6}" destId="{6D1AEAD1-CE95-4878-A07F-0DA7CBDF786C}" srcOrd="0" destOrd="0" parTransId="{682ED94A-263A-4C95-A08B-275D8B0E4D0F}" sibTransId="{3DFDC4EC-192D-4601-BAC7-6F6537F8C63E}"/>
    <dgm:cxn modelId="{68D13883-FE1A-44A0-9F7F-6F86674AB0A5}" type="presOf" srcId="{6D1AEAD1-CE95-4878-A07F-0DA7CBDF786C}" destId="{C257464B-447F-4106-9CEB-861ABD8549B5}" srcOrd="0" destOrd="3" presId="urn:microsoft.com/office/officeart/2005/8/layout/hList1"/>
    <dgm:cxn modelId="{3DC59E89-C2E7-4BC9-9A3C-9F3A2CE6F27D}" type="presOf" srcId="{D211C62A-57C4-43F6-89C5-9B5564B6FACC}" destId="{350E491C-2E96-4020-8C96-6B02CA0382F2}" srcOrd="0" destOrd="3" presId="urn:microsoft.com/office/officeart/2005/8/layout/hList1"/>
    <dgm:cxn modelId="{5CBA2491-C7EE-48F2-8952-1994FDFA1BF8}" srcId="{1DF13C77-04C1-4817-A5E1-EFB717A6ACD6}" destId="{ED81EF8B-8560-4915-A8DE-8EBE9CAFE03C}" srcOrd="3" destOrd="0" parTransId="{424B5EFD-48F3-4B6A-B0B2-1084ABF59894}" sibTransId="{CFAF7967-5BF8-4094-8B4E-E584106D430C}"/>
    <dgm:cxn modelId="{DE3FC293-3FD5-4563-917B-A4F01BA79D47}" srcId="{1DF13C77-04C1-4817-A5E1-EFB717A6ACD6}" destId="{A84D8393-D7F9-4C0C-9BFE-770F21DA3BFD}" srcOrd="2" destOrd="0" parTransId="{582801F3-4453-4642-80F8-AEB324176905}" sibTransId="{26A6A38E-04E2-4C3C-A4B8-715310D9090E}"/>
    <dgm:cxn modelId="{7EF646A1-2763-4C79-9FE4-E1D02DD4B134}" srcId="{EAA2357A-4DE4-417A-8536-7CB69E3ADB9B}" destId="{3161AAD7-3910-4AF6-8529-DB7854C25BEB}" srcOrd="1" destOrd="0" parTransId="{6CE26023-690E-44A9-854E-C8485A49970A}" sibTransId="{1392D5A9-081F-44FA-A367-399481D036A4}"/>
    <dgm:cxn modelId="{10E96DA8-CE47-46B7-BFC5-D03AA9C50C9B}" srcId="{467CDA2E-DA91-42CF-9580-ADE1A2F99BF5}" destId="{137898FF-BA9E-4383-9811-CF87011188B8}" srcOrd="1" destOrd="0" parTransId="{16EC80E4-5ECB-468C-9A3B-6B3F794B9CF7}" sibTransId="{F063D091-A8CF-47F7-81D5-34369DD88500}"/>
    <dgm:cxn modelId="{D6A2B0AF-2696-4050-9E7D-F6B183E2FE4A}" srcId="{467CDA2E-DA91-42CF-9580-ADE1A2F99BF5}" destId="{763B21C0-EBBB-448A-9050-C53FD1D535EE}" srcOrd="2" destOrd="0" parTransId="{25FC2984-4A86-470D-B54C-4720A8757BE5}" sibTransId="{409B93EB-5AE1-4569-8567-19B6F71F12FB}"/>
    <dgm:cxn modelId="{28D803B0-C1BF-48AB-B9C8-2B356C2CBBEC}" type="presOf" srcId="{ED81EF8B-8560-4915-A8DE-8EBE9CAFE03C}" destId="{C257464B-447F-4106-9CEB-861ABD8549B5}" srcOrd="0" destOrd="6" presId="urn:microsoft.com/office/officeart/2005/8/layout/hList1"/>
    <dgm:cxn modelId="{00AF40BA-2CF0-42A9-8AFC-46E7761A5450}" srcId="{EAA2357A-4DE4-417A-8536-7CB69E3ADB9B}" destId="{1DF13C77-04C1-4817-A5E1-EFB717A6ACD6}" srcOrd="2" destOrd="0" parTransId="{003AFEE3-1978-4C3E-A35F-B00DDC092EC8}" sibTransId="{916CE564-2C21-43D8-8521-AC06AB1EA518}"/>
    <dgm:cxn modelId="{6C4BABC8-BA20-47F6-8594-F1E84BFD3799}" type="presOf" srcId="{FDB263E5-7AE2-4435-9205-50C7F1B49403}" destId="{926E4AB9-5A1B-460C-B4E7-B4450F65096E}" srcOrd="0" destOrd="0" presId="urn:microsoft.com/office/officeart/2005/8/layout/hList1"/>
    <dgm:cxn modelId="{E22BF7CA-65A0-4588-995F-F6B91927F271}" srcId="{EAA2357A-4DE4-417A-8536-7CB69E3ADB9B}" destId="{02237435-A6F3-4680-9E78-0AB062437B22}" srcOrd="0" destOrd="0" parTransId="{86A41EF2-137D-44DF-9B7B-197A308E9E35}" sibTransId="{9E28B3D8-3C62-46AE-B7AF-BB184AF56D85}"/>
    <dgm:cxn modelId="{797DD7CC-8598-4557-BFA9-7C300248C4A7}" type="presOf" srcId="{467CDA2E-DA91-42CF-9580-ADE1A2F99BF5}" destId="{350E491C-2E96-4020-8C96-6B02CA0382F2}" srcOrd="0" destOrd="2" presId="urn:microsoft.com/office/officeart/2005/8/layout/hList1"/>
    <dgm:cxn modelId="{ED8BD4CE-4EF0-4ACF-A335-86876716C6DF}" type="presOf" srcId="{528D86C4-A78C-4BEA-B1D5-4175A56A1099}" destId="{C257464B-447F-4106-9CEB-861ABD8549B5}" srcOrd="0" destOrd="4" presId="urn:microsoft.com/office/officeart/2005/8/layout/hList1"/>
    <dgm:cxn modelId="{176469D4-6681-4178-AAF5-C6BED8ECF933}" srcId="{1F4C670E-87F2-437C-B42C-3EF079A62178}" destId="{52C43DEA-C68E-41DC-A6AE-0DDCA7892533}" srcOrd="4" destOrd="0" parTransId="{3CA4459F-47AA-4156-ACA9-29B47A0AE98F}" sibTransId="{5EC16678-1FEB-4031-AC8C-A8CB2D9F5476}"/>
    <dgm:cxn modelId="{9A21A4D7-1CCC-490B-90E1-C4B0B3B28EA8}" srcId="{1F4C670E-87F2-437C-B42C-3EF079A62178}" destId="{967B5399-5B62-4D78-BB4D-F7B662181147}" srcOrd="1" destOrd="0" parTransId="{9E5C594B-7421-4D70-B89D-3F17A75ACFA2}" sibTransId="{B35D4B6C-6518-4F6F-A355-F807ABAC3422}"/>
    <dgm:cxn modelId="{79F7FBDF-8195-4AE1-B3D1-9AF5FCBAA1EB}" type="presOf" srcId="{CA13FE50-951F-4C9D-B44C-BD3251B5FE50}" destId="{350E491C-2E96-4020-8C96-6B02CA0382F2}" srcOrd="0" destOrd="0" presId="urn:microsoft.com/office/officeart/2005/8/layout/hList1"/>
    <dgm:cxn modelId="{C7BEF5E3-BEB5-4651-8BE9-914BFBA0839F}" type="presOf" srcId="{A84D8393-D7F9-4C0C-9BFE-770F21DA3BFD}" destId="{C257464B-447F-4106-9CEB-861ABD8549B5}" srcOrd="0" destOrd="5" presId="urn:microsoft.com/office/officeart/2005/8/layout/hList1"/>
    <dgm:cxn modelId="{D0D159E5-10BD-4172-BE0A-7805ED56A33F}" type="presOf" srcId="{967B5399-5B62-4D78-BB4D-F7B662181147}" destId="{350E491C-2E96-4020-8C96-6B02CA0382F2}" srcOrd="0" destOrd="1" presId="urn:microsoft.com/office/officeart/2005/8/layout/hList1"/>
    <dgm:cxn modelId="{23AB1CED-CBE5-41AE-BF30-C9A9D60A7711}" type="presOf" srcId="{1DF13C77-04C1-4817-A5E1-EFB717A6ACD6}" destId="{C257464B-447F-4106-9CEB-861ABD8549B5}" srcOrd="0" destOrd="2" presId="urn:microsoft.com/office/officeart/2005/8/layout/hList1"/>
    <dgm:cxn modelId="{0D4191F3-AEFD-4D12-A6FE-DA9A6A74495B}" srcId="{FDB263E5-7AE2-4435-9205-50C7F1B49403}" destId="{1F4C670E-87F2-437C-B42C-3EF079A62178}" srcOrd="0" destOrd="0" parTransId="{94F9BDF1-A1D3-4EDB-A5F8-621DD63FD95C}" sibTransId="{1D5AF6DC-7537-441E-92BB-2666FCAAB848}"/>
    <dgm:cxn modelId="{CD0626F9-563C-4B2C-AD94-3DD940146648}" srcId="{1DF13C77-04C1-4817-A5E1-EFB717A6ACD6}" destId="{528D86C4-A78C-4BEA-B1D5-4175A56A1099}" srcOrd="1" destOrd="0" parTransId="{08488B69-DD1A-44CC-A96F-FCAFBAEE0E6A}" sibTransId="{A39E91C8-0DA6-4BD6-84DD-4582856F8FEE}"/>
    <dgm:cxn modelId="{5B81A20C-CAC8-4ED5-B6B5-EC674B078540}" type="presParOf" srcId="{926E4AB9-5A1B-460C-B4E7-B4450F65096E}" destId="{CBC5A9EC-731B-4DA4-85F3-F7FDE451D1A1}" srcOrd="0" destOrd="0" presId="urn:microsoft.com/office/officeart/2005/8/layout/hList1"/>
    <dgm:cxn modelId="{49940740-E840-424B-8599-E2781CFF8FF5}" type="presParOf" srcId="{CBC5A9EC-731B-4DA4-85F3-F7FDE451D1A1}" destId="{7C523DF2-6F8B-4D65-8B32-C32D29A21150}" srcOrd="0" destOrd="0" presId="urn:microsoft.com/office/officeart/2005/8/layout/hList1"/>
    <dgm:cxn modelId="{BBE7D50A-908A-4D53-9EBA-1999C6AC983D}" type="presParOf" srcId="{CBC5A9EC-731B-4DA4-85F3-F7FDE451D1A1}" destId="{350E491C-2E96-4020-8C96-6B02CA0382F2}" srcOrd="1" destOrd="0" presId="urn:microsoft.com/office/officeart/2005/8/layout/hList1"/>
    <dgm:cxn modelId="{779DBD89-2650-4C19-8834-7B633F55DAFF}" type="presParOf" srcId="{926E4AB9-5A1B-460C-B4E7-B4450F65096E}" destId="{176B1968-F718-4EAE-9CDF-5277FCB27AC7}" srcOrd="1" destOrd="0" presId="urn:microsoft.com/office/officeart/2005/8/layout/hList1"/>
    <dgm:cxn modelId="{632E0854-BA65-4B1E-AC57-984DC2CAA871}" type="presParOf" srcId="{926E4AB9-5A1B-460C-B4E7-B4450F65096E}" destId="{0D99FC68-2729-42ED-8CCC-62E435E17409}" srcOrd="2" destOrd="0" presId="urn:microsoft.com/office/officeart/2005/8/layout/hList1"/>
    <dgm:cxn modelId="{BD346305-F529-40F1-A7D1-2C3C26B9350E}" type="presParOf" srcId="{0D99FC68-2729-42ED-8CCC-62E435E17409}" destId="{4BAC11AA-6AD6-4EDA-821D-00074928EFDE}" srcOrd="0" destOrd="0" presId="urn:microsoft.com/office/officeart/2005/8/layout/hList1"/>
    <dgm:cxn modelId="{41AB427B-EB90-4248-A061-183BABD86861}" type="presParOf" srcId="{0D99FC68-2729-42ED-8CCC-62E435E17409}" destId="{C257464B-447F-4106-9CEB-861ABD8549B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543FB2D-EECE-4A47-B966-237470E6753C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CF3ACCBA-18F7-4596-81AC-873DD81D2D17}">
      <dgm:prSet phldrT="[Texto]"/>
      <dgm:spPr/>
      <dgm:t>
        <a:bodyPr/>
        <a:lstStyle/>
        <a:p>
          <a:r>
            <a:rPr lang="es-CO" dirty="0"/>
            <a:t>Sostenibilidad y flujo de recursos (24-27)</a:t>
          </a:r>
        </a:p>
      </dgm:t>
    </dgm:pt>
    <dgm:pt modelId="{B32B898A-2659-428E-8A3B-2F6C3EB6774D}" type="parTrans" cxnId="{801CB501-2D17-4985-B5F0-17100B805F3F}">
      <dgm:prSet/>
      <dgm:spPr/>
      <dgm:t>
        <a:bodyPr/>
        <a:lstStyle/>
        <a:p>
          <a:endParaRPr lang="es-CO"/>
        </a:p>
      </dgm:t>
    </dgm:pt>
    <dgm:pt modelId="{DCC62EBA-FF87-46ED-90CF-AA90850390FB}" type="sibTrans" cxnId="{801CB501-2D17-4985-B5F0-17100B805F3F}">
      <dgm:prSet/>
      <dgm:spPr/>
      <dgm:t>
        <a:bodyPr/>
        <a:lstStyle/>
        <a:p>
          <a:endParaRPr lang="es-CO"/>
        </a:p>
      </dgm:t>
    </dgm:pt>
    <dgm:pt modelId="{CEEAB14F-ABD5-4E1A-B4F6-DCA6B57AF39E}">
      <dgm:prSet phldrT="[Texto]"/>
      <dgm:spPr/>
      <dgm:t>
        <a:bodyPr/>
        <a:lstStyle/>
        <a:p>
          <a:r>
            <a:rPr lang="es-CO" dirty="0"/>
            <a:t>M&amp;E</a:t>
          </a:r>
        </a:p>
      </dgm:t>
    </dgm:pt>
    <dgm:pt modelId="{51B67580-C072-4D3D-B5E3-E316B8719488}" type="parTrans" cxnId="{23DEF1CF-3186-4A6B-BEAC-2D126D0FBF10}">
      <dgm:prSet/>
      <dgm:spPr/>
      <dgm:t>
        <a:bodyPr/>
        <a:lstStyle/>
        <a:p>
          <a:endParaRPr lang="es-CO"/>
        </a:p>
      </dgm:t>
    </dgm:pt>
    <dgm:pt modelId="{EEAE90A1-448D-4788-AF59-962052F9DE6A}" type="sibTrans" cxnId="{23DEF1CF-3186-4A6B-BEAC-2D126D0FBF10}">
      <dgm:prSet/>
      <dgm:spPr/>
      <dgm:t>
        <a:bodyPr/>
        <a:lstStyle/>
        <a:p>
          <a:endParaRPr lang="es-CO"/>
        </a:p>
      </dgm:t>
    </dgm:pt>
    <dgm:pt modelId="{C3B756C3-63E6-4511-B5ED-3E3FE96920E8}">
      <dgm:prSet phldrT="[Texto]"/>
      <dgm:spPr/>
      <dgm:t>
        <a:bodyPr/>
        <a:lstStyle/>
        <a:p>
          <a:r>
            <a:rPr lang="es-CO" dirty="0"/>
            <a:t>Precisión, actualización, unificación y acceso a planes de beneficios (16-23)</a:t>
          </a:r>
        </a:p>
      </dgm:t>
    </dgm:pt>
    <dgm:pt modelId="{423796F1-545C-4DF6-B0DA-749D4D9052DF}" type="parTrans" cxnId="{C409A4E5-0221-451A-89BD-EFCE5BB08580}">
      <dgm:prSet/>
      <dgm:spPr/>
      <dgm:t>
        <a:bodyPr/>
        <a:lstStyle/>
        <a:p>
          <a:endParaRPr lang="es-CO"/>
        </a:p>
      </dgm:t>
    </dgm:pt>
    <dgm:pt modelId="{E7CBBD4C-3471-408E-9A33-AA600CD44080}" type="sibTrans" cxnId="{C409A4E5-0221-451A-89BD-EFCE5BB08580}">
      <dgm:prSet/>
      <dgm:spPr/>
      <dgm:t>
        <a:bodyPr/>
        <a:lstStyle/>
        <a:p>
          <a:endParaRPr lang="es-CO"/>
        </a:p>
      </dgm:t>
    </dgm:pt>
    <dgm:pt modelId="{0A4EA783-1721-498A-87F1-F064D6226E06}">
      <dgm:prSet phldrT="[Texto]"/>
      <dgm:spPr/>
      <dgm:t>
        <a:bodyPr/>
        <a:lstStyle/>
        <a:p>
          <a:r>
            <a:rPr lang="es-CO" dirty="0"/>
            <a:t>Coberturas</a:t>
          </a:r>
        </a:p>
      </dgm:t>
    </dgm:pt>
    <dgm:pt modelId="{1D938B14-DEBB-4427-81D4-B49D45656838}" type="parTrans" cxnId="{A5342E39-0290-4B43-A3BC-710A727A1FD8}">
      <dgm:prSet/>
      <dgm:spPr/>
      <dgm:t>
        <a:bodyPr/>
        <a:lstStyle/>
        <a:p>
          <a:endParaRPr lang="es-CO"/>
        </a:p>
      </dgm:t>
    </dgm:pt>
    <dgm:pt modelId="{074688FC-31B1-482D-8270-68D27EBFF1FF}" type="sibTrans" cxnId="{A5342E39-0290-4B43-A3BC-710A727A1FD8}">
      <dgm:prSet/>
      <dgm:spPr/>
      <dgm:t>
        <a:bodyPr/>
        <a:lstStyle/>
        <a:p>
          <a:endParaRPr lang="es-CO"/>
        </a:p>
      </dgm:t>
    </dgm:pt>
    <dgm:pt modelId="{34E3633B-DEA3-4DFD-BBC1-88E006642194}">
      <dgm:prSet phldrT="[Texto]"/>
      <dgm:spPr/>
      <dgm:t>
        <a:bodyPr/>
        <a:lstStyle/>
        <a:p>
          <a:r>
            <a:rPr lang="es-CO" dirty="0"/>
            <a:t>Cobertura universal (29)</a:t>
          </a:r>
        </a:p>
      </dgm:t>
    </dgm:pt>
    <dgm:pt modelId="{1D71FB33-D20A-4925-AFB5-524C59563106}" type="parTrans" cxnId="{6877275C-5C4C-4734-B714-1E58A2019A5F}">
      <dgm:prSet/>
      <dgm:spPr/>
      <dgm:t>
        <a:bodyPr/>
        <a:lstStyle/>
        <a:p>
          <a:endParaRPr lang="es-CO"/>
        </a:p>
      </dgm:t>
    </dgm:pt>
    <dgm:pt modelId="{FD17560C-0D38-4079-AE28-C11B341690A9}" type="sibTrans" cxnId="{6877275C-5C4C-4734-B714-1E58A2019A5F}">
      <dgm:prSet/>
      <dgm:spPr/>
      <dgm:t>
        <a:bodyPr/>
        <a:lstStyle/>
        <a:p>
          <a:endParaRPr lang="es-CO"/>
        </a:p>
      </dgm:t>
    </dgm:pt>
    <dgm:pt modelId="{1538DCF7-D38D-4EBD-9E40-DAAB3E335579}">
      <dgm:prSet phldrT="[Texto]"/>
      <dgm:spPr/>
      <dgm:t>
        <a:bodyPr/>
        <a:lstStyle/>
        <a:p>
          <a:r>
            <a:rPr lang="es-CO" dirty="0"/>
            <a:t>Medición de acciones de tutela (30)</a:t>
          </a:r>
        </a:p>
      </dgm:t>
    </dgm:pt>
    <dgm:pt modelId="{F41BFE93-1013-4526-9E16-8A341BD0D77F}" type="parTrans" cxnId="{3AFDF2AD-B1A2-4365-A8F7-5EBE44503F65}">
      <dgm:prSet/>
      <dgm:spPr/>
      <dgm:t>
        <a:bodyPr/>
        <a:lstStyle/>
        <a:p>
          <a:endParaRPr lang="es-CO"/>
        </a:p>
      </dgm:t>
    </dgm:pt>
    <dgm:pt modelId="{D28AA1B6-B381-4558-81C6-2E1DE858D330}" type="sibTrans" cxnId="{3AFDF2AD-B1A2-4365-A8F7-5EBE44503F65}">
      <dgm:prSet/>
      <dgm:spPr/>
      <dgm:t>
        <a:bodyPr/>
        <a:lstStyle/>
        <a:p>
          <a:endParaRPr lang="es-CO"/>
        </a:p>
      </dgm:t>
    </dgm:pt>
    <dgm:pt modelId="{17B67D7D-D300-465C-A332-8CC8833FE0E4}">
      <dgm:prSet phldrT="[Texto]"/>
      <dgm:spPr/>
      <dgm:t>
        <a:bodyPr/>
        <a:lstStyle/>
        <a:p>
          <a:r>
            <a:rPr lang="es-CO" dirty="0"/>
            <a:t>Divulgación de la sentencia (32)</a:t>
          </a:r>
        </a:p>
      </dgm:t>
    </dgm:pt>
    <dgm:pt modelId="{8F7B39A0-D9EA-4668-894B-43585F571795}" type="parTrans" cxnId="{1B5C71F0-8A94-4D8C-8C85-6DB37E9F6DE8}">
      <dgm:prSet/>
      <dgm:spPr/>
      <dgm:t>
        <a:bodyPr/>
        <a:lstStyle/>
        <a:p>
          <a:endParaRPr lang="es-CO"/>
        </a:p>
      </dgm:t>
    </dgm:pt>
    <dgm:pt modelId="{700A0D3B-57E2-46B6-98E5-B3ADBADB82E8}" type="sibTrans" cxnId="{1B5C71F0-8A94-4D8C-8C85-6DB37E9F6DE8}">
      <dgm:prSet/>
      <dgm:spPr/>
      <dgm:t>
        <a:bodyPr/>
        <a:lstStyle/>
        <a:p>
          <a:endParaRPr lang="es-CO"/>
        </a:p>
      </dgm:t>
    </dgm:pt>
    <dgm:pt modelId="{DA903818-404D-489C-9F04-925A21A0BB18}">
      <dgm:prSet phldrT="[Texto]"/>
      <dgm:spPr/>
      <dgm:t>
        <a:bodyPr/>
        <a:lstStyle/>
        <a:p>
          <a:r>
            <a:rPr lang="es-CO" dirty="0"/>
            <a:t>Recursos</a:t>
          </a:r>
        </a:p>
      </dgm:t>
    </dgm:pt>
    <dgm:pt modelId="{4CF19E84-4F7D-44EF-B3BB-B3932109460A}" type="parTrans" cxnId="{65E89BB7-3E2C-468C-BF6C-6B1F979B499A}">
      <dgm:prSet/>
      <dgm:spPr/>
      <dgm:t>
        <a:bodyPr/>
        <a:lstStyle/>
        <a:p>
          <a:endParaRPr lang="es-CO"/>
        </a:p>
      </dgm:t>
    </dgm:pt>
    <dgm:pt modelId="{26005406-40AC-439F-B1C8-3E4FB3A23F0B}" type="sibTrans" cxnId="{65E89BB7-3E2C-468C-BF6C-6B1F979B499A}">
      <dgm:prSet/>
      <dgm:spPr/>
      <dgm:t>
        <a:bodyPr/>
        <a:lstStyle/>
        <a:p>
          <a:endParaRPr lang="es-CO"/>
        </a:p>
      </dgm:t>
    </dgm:pt>
    <dgm:pt modelId="{15948616-FF54-401F-9236-E7A7CE51671F}">
      <dgm:prSet phldrT="[Texto]"/>
      <dgm:spPr/>
      <dgm:t>
        <a:bodyPr/>
        <a:lstStyle/>
        <a:p>
          <a:r>
            <a:rPr lang="es-CO" dirty="0"/>
            <a:t>Acceso</a:t>
          </a:r>
        </a:p>
      </dgm:t>
    </dgm:pt>
    <dgm:pt modelId="{F802821A-5AA6-429B-8745-4F66C76FF159}" type="parTrans" cxnId="{BDE107C2-C330-4AFA-98D0-53B6A86F049B}">
      <dgm:prSet/>
      <dgm:spPr/>
      <dgm:t>
        <a:bodyPr/>
        <a:lstStyle/>
        <a:p>
          <a:endParaRPr lang="es-CO"/>
        </a:p>
      </dgm:t>
    </dgm:pt>
    <dgm:pt modelId="{3D0BE50C-577D-4AD8-90E4-BD41A1B3E1EB}" type="sibTrans" cxnId="{BDE107C2-C330-4AFA-98D0-53B6A86F049B}">
      <dgm:prSet/>
      <dgm:spPr/>
      <dgm:t>
        <a:bodyPr/>
        <a:lstStyle/>
        <a:p>
          <a:endParaRPr lang="es-CO"/>
        </a:p>
      </dgm:t>
    </dgm:pt>
    <dgm:pt modelId="{4291DBFD-7552-46D1-B9F2-CD95A7AF53A5}">
      <dgm:prSet phldrT="[Texto]"/>
      <dgm:spPr/>
      <dgm:t>
        <a:bodyPr/>
        <a:lstStyle/>
        <a:p>
          <a:r>
            <a:rPr lang="es-CO" dirty="0"/>
            <a:t>Carta de derechos, deberes y desempeño</a:t>
          </a:r>
        </a:p>
      </dgm:t>
    </dgm:pt>
    <dgm:pt modelId="{5078168A-4694-4366-9085-C022AA5710B8}" type="parTrans" cxnId="{16376C26-9252-415D-9E04-00B994E0D874}">
      <dgm:prSet/>
      <dgm:spPr/>
      <dgm:t>
        <a:bodyPr/>
        <a:lstStyle/>
        <a:p>
          <a:endParaRPr lang="es-CO"/>
        </a:p>
      </dgm:t>
    </dgm:pt>
    <dgm:pt modelId="{73E2E0F8-A382-45A7-87E4-814BA6974CC7}" type="sibTrans" cxnId="{16376C26-9252-415D-9E04-00B994E0D874}">
      <dgm:prSet/>
      <dgm:spPr/>
      <dgm:t>
        <a:bodyPr/>
        <a:lstStyle/>
        <a:p>
          <a:endParaRPr lang="es-CO"/>
        </a:p>
      </dgm:t>
    </dgm:pt>
    <dgm:pt modelId="{729E3D56-C595-4A71-888E-9C0AE6B66177}" type="pres">
      <dgm:prSet presAssocID="{E543FB2D-EECE-4A47-B966-237470E6753C}" presName="Name0" presStyleCnt="0">
        <dgm:presLayoutVars>
          <dgm:dir/>
          <dgm:animLvl val="lvl"/>
          <dgm:resizeHandles/>
        </dgm:presLayoutVars>
      </dgm:prSet>
      <dgm:spPr/>
    </dgm:pt>
    <dgm:pt modelId="{4E360224-C425-48F3-9A1C-2DC38D7A5003}" type="pres">
      <dgm:prSet presAssocID="{0A4EA783-1721-498A-87F1-F064D6226E06}" presName="linNode" presStyleCnt="0"/>
      <dgm:spPr/>
    </dgm:pt>
    <dgm:pt modelId="{E746FCDB-0832-47A3-862E-DE9E8557F6E0}" type="pres">
      <dgm:prSet presAssocID="{0A4EA783-1721-498A-87F1-F064D6226E06}" presName="parentShp" presStyleLbl="node1" presStyleIdx="0" presStyleCnt="4">
        <dgm:presLayoutVars>
          <dgm:bulletEnabled val="1"/>
        </dgm:presLayoutVars>
      </dgm:prSet>
      <dgm:spPr/>
    </dgm:pt>
    <dgm:pt modelId="{B4DD0A9A-D7CB-4907-B886-3B03F96631C0}" type="pres">
      <dgm:prSet presAssocID="{0A4EA783-1721-498A-87F1-F064D6226E06}" presName="childShp" presStyleLbl="bgAccFollowNode1" presStyleIdx="0" presStyleCnt="4">
        <dgm:presLayoutVars>
          <dgm:bulletEnabled val="1"/>
        </dgm:presLayoutVars>
      </dgm:prSet>
      <dgm:spPr/>
    </dgm:pt>
    <dgm:pt modelId="{FDF06ABD-C1AB-4EAA-8576-BA641888AA39}" type="pres">
      <dgm:prSet presAssocID="{074688FC-31B1-482D-8270-68D27EBFF1FF}" presName="spacing" presStyleCnt="0"/>
      <dgm:spPr/>
    </dgm:pt>
    <dgm:pt modelId="{F4BC331F-2818-4627-B69D-1A7250820A7C}" type="pres">
      <dgm:prSet presAssocID="{15948616-FF54-401F-9236-E7A7CE51671F}" presName="linNode" presStyleCnt="0"/>
      <dgm:spPr/>
    </dgm:pt>
    <dgm:pt modelId="{463D570E-981F-41B8-BFF4-5FBB26333962}" type="pres">
      <dgm:prSet presAssocID="{15948616-FF54-401F-9236-E7A7CE51671F}" presName="parentShp" presStyleLbl="node1" presStyleIdx="1" presStyleCnt="4">
        <dgm:presLayoutVars>
          <dgm:bulletEnabled val="1"/>
        </dgm:presLayoutVars>
      </dgm:prSet>
      <dgm:spPr/>
    </dgm:pt>
    <dgm:pt modelId="{1DC60DCD-CC0A-4383-99EE-12D2DE46FFC4}" type="pres">
      <dgm:prSet presAssocID="{15948616-FF54-401F-9236-E7A7CE51671F}" presName="childShp" presStyleLbl="bgAccFollowNode1" presStyleIdx="1" presStyleCnt="4">
        <dgm:presLayoutVars>
          <dgm:bulletEnabled val="1"/>
        </dgm:presLayoutVars>
      </dgm:prSet>
      <dgm:spPr/>
    </dgm:pt>
    <dgm:pt modelId="{5145DB40-B65F-47FD-A1FB-35DA2CDF5F9D}" type="pres">
      <dgm:prSet presAssocID="{3D0BE50C-577D-4AD8-90E4-BD41A1B3E1EB}" presName="spacing" presStyleCnt="0"/>
      <dgm:spPr/>
    </dgm:pt>
    <dgm:pt modelId="{0B7C7339-89CB-4987-8285-6D490A205E4E}" type="pres">
      <dgm:prSet presAssocID="{DA903818-404D-489C-9F04-925A21A0BB18}" presName="linNode" presStyleCnt="0"/>
      <dgm:spPr/>
    </dgm:pt>
    <dgm:pt modelId="{53AF2C11-A69F-4E7E-9444-70D04C97AFFA}" type="pres">
      <dgm:prSet presAssocID="{DA903818-404D-489C-9F04-925A21A0BB18}" presName="parentShp" presStyleLbl="node1" presStyleIdx="2" presStyleCnt="4">
        <dgm:presLayoutVars>
          <dgm:bulletEnabled val="1"/>
        </dgm:presLayoutVars>
      </dgm:prSet>
      <dgm:spPr/>
    </dgm:pt>
    <dgm:pt modelId="{B702C448-BA6C-4CEE-8938-65910EA3C4A9}" type="pres">
      <dgm:prSet presAssocID="{DA903818-404D-489C-9F04-925A21A0BB18}" presName="childShp" presStyleLbl="bgAccFollowNode1" presStyleIdx="2" presStyleCnt="4">
        <dgm:presLayoutVars>
          <dgm:bulletEnabled val="1"/>
        </dgm:presLayoutVars>
      </dgm:prSet>
      <dgm:spPr/>
    </dgm:pt>
    <dgm:pt modelId="{CE8F2004-F436-496F-A02C-5F2B878102F4}" type="pres">
      <dgm:prSet presAssocID="{26005406-40AC-439F-B1C8-3E4FB3A23F0B}" presName="spacing" presStyleCnt="0"/>
      <dgm:spPr/>
    </dgm:pt>
    <dgm:pt modelId="{C94503DB-2F2F-457C-92B9-F4F43186C4F4}" type="pres">
      <dgm:prSet presAssocID="{CEEAB14F-ABD5-4E1A-B4F6-DCA6B57AF39E}" presName="linNode" presStyleCnt="0"/>
      <dgm:spPr/>
    </dgm:pt>
    <dgm:pt modelId="{E601AE1C-54BC-4D2A-BAE3-3F76833A82D8}" type="pres">
      <dgm:prSet presAssocID="{CEEAB14F-ABD5-4E1A-B4F6-DCA6B57AF39E}" presName="parentShp" presStyleLbl="node1" presStyleIdx="3" presStyleCnt="4">
        <dgm:presLayoutVars>
          <dgm:bulletEnabled val="1"/>
        </dgm:presLayoutVars>
      </dgm:prSet>
      <dgm:spPr/>
    </dgm:pt>
    <dgm:pt modelId="{52198632-1889-4FDB-B919-CD592EABE348}" type="pres">
      <dgm:prSet presAssocID="{CEEAB14F-ABD5-4E1A-B4F6-DCA6B57AF39E}" presName="childShp" presStyleLbl="bgAccFollowNode1" presStyleIdx="3" presStyleCnt="4">
        <dgm:presLayoutVars>
          <dgm:bulletEnabled val="1"/>
        </dgm:presLayoutVars>
      </dgm:prSet>
      <dgm:spPr/>
    </dgm:pt>
  </dgm:ptLst>
  <dgm:cxnLst>
    <dgm:cxn modelId="{801CB501-2D17-4985-B5F0-17100B805F3F}" srcId="{DA903818-404D-489C-9F04-925A21A0BB18}" destId="{CF3ACCBA-18F7-4596-81AC-873DD81D2D17}" srcOrd="0" destOrd="0" parTransId="{B32B898A-2659-428E-8A3B-2F6C3EB6774D}" sibTransId="{DCC62EBA-FF87-46ED-90CF-AA90850390FB}"/>
    <dgm:cxn modelId="{F87B7F04-C7F3-44B7-8291-60AD3B36AD95}" type="presOf" srcId="{34E3633B-DEA3-4DFD-BBC1-88E006642194}" destId="{B4DD0A9A-D7CB-4907-B886-3B03F96631C0}" srcOrd="0" destOrd="0" presId="urn:microsoft.com/office/officeart/2005/8/layout/vList6"/>
    <dgm:cxn modelId="{47426810-9E17-46A5-9242-E5F5B3079D02}" type="presOf" srcId="{CF3ACCBA-18F7-4596-81AC-873DD81D2D17}" destId="{B702C448-BA6C-4CEE-8938-65910EA3C4A9}" srcOrd="0" destOrd="0" presId="urn:microsoft.com/office/officeart/2005/8/layout/vList6"/>
    <dgm:cxn modelId="{0B0AD714-49BC-4E58-97A9-418DB8123843}" type="presOf" srcId="{0A4EA783-1721-498A-87F1-F064D6226E06}" destId="{E746FCDB-0832-47A3-862E-DE9E8557F6E0}" srcOrd="0" destOrd="0" presId="urn:microsoft.com/office/officeart/2005/8/layout/vList6"/>
    <dgm:cxn modelId="{16376C26-9252-415D-9E04-00B994E0D874}" srcId="{15948616-FF54-401F-9236-E7A7CE51671F}" destId="{4291DBFD-7552-46D1-B9F2-CD95A7AF53A5}" srcOrd="0" destOrd="0" parTransId="{5078168A-4694-4366-9085-C022AA5710B8}" sibTransId="{73E2E0F8-A382-45A7-87E4-814BA6974CC7}"/>
    <dgm:cxn modelId="{A5342E39-0290-4B43-A3BC-710A727A1FD8}" srcId="{E543FB2D-EECE-4A47-B966-237470E6753C}" destId="{0A4EA783-1721-498A-87F1-F064D6226E06}" srcOrd="0" destOrd="0" parTransId="{1D938B14-DEBB-4427-81D4-B49D45656838}" sibTransId="{074688FC-31B1-482D-8270-68D27EBFF1FF}"/>
    <dgm:cxn modelId="{E816E73A-F07C-4B7D-A6E3-8AA25D474452}" type="presOf" srcId="{CEEAB14F-ABD5-4E1A-B4F6-DCA6B57AF39E}" destId="{E601AE1C-54BC-4D2A-BAE3-3F76833A82D8}" srcOrd="0" destOrd="0" presId="urn:microsoft.com/office/officeart/2005/8/layout/vList6"/>
    <dgm:cxn modelId="{6877275C-5C4C-4734-B714-1E58A2019A5F}" srcId="{0A4EA783-1721-498A-87F1-F064D6226E06}" destId="{34E3633B-DEA3-4DFD-BBC1-88E006642194}" srcOrd="0" destOrd="0" parTransId="{1D71FB33-D20A-4925-AFB5-524C59563106}" sibTransId="{FD17560C-0D38-4079-AE28-C11B341690A9}"/>
    <dgm:cxn modelId="{688E2948-B6A2-449A-B074-638B35CEC45F}" type="presOf" srcId="{C3B756C3-63E6-4511-B5ED-3E3FE96920E8}" destId="{B4DD0A9A-D7CB-4907-B886-3B03F96631C0}" srcOrd="0" destOrd="1" presId="urn:microsoft.com/office/officeart/2005/8/layout/vList6"/>
    <dgm:cxn modelId="{7B51AE57-25F5-42E3-8778-2F18DFA86835}" type="presOf" srcId="{15948616-FF54-401F-9236-E7A7CE51671F}" destId="{463D570E-981F-41B8-BFF4-5FBB26333962}" srcOrd="0" destOrd="0" presId="urn:microsoft.com/office/officeart/2005/8/layout/vList6"/>
    <dgm:cxn modelId="{D3C8B377-7E84-4AD9-828C-CB409392FFD8}" type="presOf" srcId="{17B67D7D-D300-465C-A332-8CC8833FE0E4}" destId="{52198632-1889-4FDB-B919-CD592EABE348}" srcOrd="0" destOrd="1" presId="urn:microsoft.com/office/officeart/2005/8/layout/vList6"/>
    <dgm:cxn modelId="{39250D5A-0C52-4A49-AD5C-04BA33771AA6}" type="presOf" srcId="{E543FB2D-EECE-4A47-B966-237470E6753C}" destId="{729E3D56-C595-4A71-888E-9C0AE6B66177}" srcOrd="0" destOrd="0" presId="urn:microsoft.com/office/officeart/2005/8/layout/vList6"/>
    <dgm:cxn modelId="{573D2FA1-6D5F-4226-9A67-94460075955B}" type="presOf" srcId="{DA903818-404D-489C-9F04-925A21A0BB18}" destId="{53AF2C11-A69F-4E7E-9444-70D04C97AFFA}" srcOrd="0" destOrd="0" presId="urn:microsoft.com/office/officeart/2005/8/layout/vList6"/>
    <dgm:cxn modelId="{3AFDF2AD-B1A2-4365-A8F7-5EBE44503F65}" srcId="{CEEAB14F-ABD5-4E1A-B4F6-DCA6B57AF39E}" destId="{1538DCF7-D38D-4EBD-9E40-DAAB3E335579}" srcOrd="0" destOrd="0" parTransId="{F41BFE93-1013-4526-9E16-8A341BD0D77F}" sibTransId="{D28AA1B6-B381-4558-81C6-2E1DE858D330}"/>
    <dgm:cxn modelId="{65E89BB7-3E2C-468C-BF6C-6B1F979B499A}" srcId="{E543FB2D-EECE-4A47-B966-237470E6753C}" destId="{DA903818-404D-489C-9F04-925A21A0BB18}" srcOrd="2" destOrd="0" parTransId="{4CF19E84-4F7D-44EF-B3BB-B3932109460A}" sibTransId="{26005406-40AC-439F-B1C8-3E4FB3A23F0B}"/>
    <dgm:cxn modelId="{E9F4C0B9-D159-4EE1-BC6C-B63C748E7FCF}" type="presOf" srcId="{1538DCF7-D38D-4EBD-9E40-DAAB3E335579}" destId="{52198632-1889-4FDB-B919-CD592EABE348}" srcOrd="0" destOrd="0" presId="urn:microsoft.com/office/officeart/2005/8/layout/vList6"/>
    <dgm:cxn modelId="{BDE107C2-C330-4AFA-98D0-53B6A86F049B}" srcId="{E543FB2D-EECE-4A47-B966-237470E6753C}" destId="{15948616-FF54-401F-9236-E7A7CE51671F}" srcOrd="1" destOrd="0" parTransId="{F802821A-5AA6-429B-8745-4F66C76FF159}" sibTransId="{3D0BE50C-577D-4AD8-90E4-BD41A1B3E1EB}"/>
    <dgm:cxn modelId="{23DEF1CF-3186-4A6B-BEAC-2D126D0FBF10}" srcId="{E543FB2D-EECE-4A47-B966-237470E6753C}" destId="{CEEAB14F-ABD5-4E1A-B4F6-DCA6B57AF39E}" srcOrd="3" destOrd="0" parTransId="{51B67580-C072-4D3D-B5E3-E316B8719488}" sibTransId="{EEAE90A1-448D-4788-AF59-962052F9DE6A}"/>
    <dgm:cxn modelId="{C409A4E5-0221-451A-89BD-EFCE5BB08580}" srcId="{0A4EA783-1721-498A-87F1-F064D6226E06}" destId="{C3B756C3-63E6-4511-B5ED-3E3FE96920E8}" srcOrd="1" destOrd="0" parTransId="{423796F1-545C-4DF6-B0DA-749D4D9052DF}" sibTransId="{E7CBBD4C-3471-408E-9A33-AA600CD44080}"/>
    <dgm:cxn modelId="{1B5C71F0-8A94-4D8C-8C85-6DB37E9F6DE8}" srcId="{CEEAB14F-ABD5-4E1A-B4F6-DCA6B57AF39E}" destId="{17B67D7D-D300-465C-A332-8CC8833FE0E4}" srcOrd="1" destOrd="0" parTransId="{8F7B39A0-D9EA-4668-894B-43585F571795}" sibTransId="{700A0D3B-57E2-46B6-98E5-B3ADBADB82E8}"/>
    <dgm:cxn modelId="{0BE408F6-FE78-495F-BBFF-91E903995EF1}" type="presOf" srcId="{4291DBFD-7552-46D1-B9F2-CD95A7AF53A5}" destId="{1DC60DCD-CC0A-4383-99EE-12D2DE46FFC4}" srcOrd="0" destOrd="0" presId="urn:microsoft.com/office/officeart/2005/8/layout/vList6"/>
    <dgm:cxn modelId="{697B3610-E7EB-4BAE-8741-9A2C57A89331}" type="presParOf" srcId="{729E3D56-C595-4A71-888E-9C0AE6B66177}" destId="{4E360224-C425-48F3-9A1C-2DC38D7A5003}" srcOrd="0" destOrd="0" presId="urn:microsoft.com/office/officeart/2005/8/layout/vList6"/>
    <dgm:cxn modelId="{532B66A3-A0AC-4726-82CD-7FF0CA68F3F6}" type="presParOf" srcId="{4E360224-C425-48F3-9A1C-2DC38D7A5003}" destId="{E746FCDB-0832-47A3-862E-DE9E8557F6E0}" srcOrd="0" destOrd="0" presId="urn:microsoft.com/office/officeart/2005/8/layout/vList6"/>
    <dgm:cxn modelId="{F1CF48F2-61B1-419E-B8BF-0ADF2C22C375}" type="presParOf" srcId="{4E360224-C425-48F3-9A1C-2DC38D7A5003}" destId="{B4DD0A9A-D7CB-4907-B886-3B03F96631C0}" srcOrd="1" destOrd="0" presId="urn:microsoft.com/office/officeart/2005/8/layout/vList6"/>
    <dgm:cxn modelId="{CFB4864A-3935-48AB-9B35-64035706778F}" type="presParOf" srcId="{729E3D56-C595-4A71-888E-9C0AE6B66177}" destId="{FDF06ABD-C1AB-4EAA-8576-BA641888AA39}" srcOrd="1" destOrd="0" presId="urn:microsoft.com/office/officeart/2005/8/layout/vList6"/>
    <dgm:cxn modelId="{0C3FEDBC-F777-40CB-A351-E56D6ED51A26}" type="presParOf" srcId="{729E3D56-C595-4A71-888E-9C0AE6B66177}" destId="{F4BC331F-2818-4627-B69D-1A7250820A7C}" srcOrd="2" destOrd="0" presId="urn:microsoft.com/office/officeart/2005/8/layout/vList6"/>
    <dgm:cxn modelId="{01C22907-02B3-4CFF-968C-DB0E35CE154E}" type="presParOf" srcId="{F4BC331F-2818-4627-B69D-1A7250820A7C}" destId="{463D570E-981F-41B8-BFF4-5FBB26333962}" srcOrd="0" destOrd="0" presId="urn:microsoft.com/office/officeart/2005/8/layout/vList6"/>
    <dgm:cxn modelId="{E161A35D-C02C-4AA5-B983-1D33DECAB46F}" type="presParOf" srcId="{F4BC331F-2818-4627-B69D-1A7250820A7C}" destId="{1DC60DCD-CC0A-4383-99EE-12D2DE46FFC4}" srcOrd="1" destOrd="0" presId="urn:microsoft.com/office/officeart/2005/8/layout/vList6"/>
    <dgm:cxn modelId="{29427C33-4626-4ED9-94AE-1F6788A2A82B}" type="presParOf" srcId="{729E3D56-C595-4A71-888E-9C0AE6B66177}" destId="{5145DB40-B65F-47FD-A1FB-35DA2CDF5F9D}" srcOrd="3" destOrd="0" presId="urn:microsoft.com/office/officeart/2005/8/layout/vList6"/>
    <dgm:cxn modelId="{B07551CB-3A1D-46B9-9BD0-34ACA520237E}" type="presParOf" srcId="{729E3D56-C595-4A71-888E-9C0AE6B66177}" destId="{0B7C7339-89CB-4987-8285-6D490A205E4E}" srcOrd="4" destOrd="0" presId="urn:microsoft.com/office/officeart/2005/8/layout/vList6"/>
    <dgm:cxn modelId="{0B978DCE-D922-4B29-A844-2F6DF91618F4}" type="presParOf" srcId="{0B7C7339-89CB-4987-8285-6D490A205E4E}" destId="{53AF2C11-A69F-4E7E-9444-70D04C97AFFA}" srcOrd="0" destOrd="0" presId="urn:microsoft.com/office/officeart/2005/8/layout/vList6"/>
    <dgm:cxn modelId="{60D63FDD-1E97-4B56-B59D-1030D9CD9334}" type="presParOf" srcId="{0B7C7339-89CB-4987-8285-6D490A205E4E}" destId="{B702C448-BA6C-4CEE-8938-65910EA3C4A9}" srcOrd="1" destOrd="0" presId="urn:microsoft.com/office/officeart/2005/8/layout/vList6"/>
    <dgm:cxn modelId="{DDB5F324-D930-476E-B7A5-C04E82CE5AA6}" type="presParOf" srcId="{729E3D56-C595-4A71-888E-9C0AE6B66177}" destId="{CE8F2004-F436-496F-A02C-5F2B878102F4}" srcOrd="5" destOrd="0" presId="urn:microsoft.com/office/officeart/2005/8/layout/vList6"/>
    <dgm:cxn modelId="{DD30EC89-C188-4362-9090-4AAEB92C146D}" type="presParOf" srcId="{729E3D56-C595-4A71-888E-9C0AE6B66177}" destId="{C94503DB-2F2F-457C-92B9-F4F43186C4F4}" srcOrd="6" destOrd="0" presId="urn:microsoft.com/office/officeart/2005/8/layout/vList6"/>
    <dgm:cxn modelId="{099E0FB9-0D33-4547-B8B6-2148A8EF9A60}" type="presParOf" srcId="{C94503DB-2F2F-457C-92B9-F4F43186C4F4}" destId="{E601AE1C-54BC-4D2A-BAE3-3F76833A82D8}" srcOrd="0" destOrd="0" presId="urn:microsoft.com/office/officeart/2005/8/layout/vList6"/>
    <dgm:cxn modelId="{9F26465B-241F-48A2-BE20-0764D01C5786}" type="presParOf" srcId="{C94503DB-2F2F-457C-92B9-F4F43186C4F4}" destId="{52198632-1889-4FDB-B919-CD592EABE348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EF9EA4F-51D6-4886-B477-882C103E8851}" type="doc">
      <dgm:prSet loTypeId="urn:microsoft.com/office/officeart/2009/3/layout/PhasedProcess" loCatId="process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943F04D3-683F-4110-B039-90F1E4B934C7}">
      <dgm:prSet phldrT="[Texto]"/>
      <dgm:spPr/>
      <dgm:t>
        <a:bodyPr/>
        <a:lstStyle/>
        <a:p>
          <a:r>
            <a:rPr lang="es-CO" dirty="0"/>
            <a:t>Determinantes de la vulneración del derecho a la salud</a:t>
          </a:r>
        </a:p>
      </dgm:t>
    </dgm:pt>
    <dgm:pt modelId="{9D22D5C6-7627-4CBA-AF68-3EBFADCE663A}" type="parTrans" cxnId="{8C96AAF5-8F4C-455A-A3B2-4F405849D64D}">
      <dgm:prSet/>
      <dgm:spPr/>
      <dgm:t>
        <a:bodyPr/>
        <a:lstStyle/>
        <a:p>
          <a:endParaRPr lang="es-CO"/>
        </a:p>
      </dgm:t>
    </dgm:pt>
    <dgm:pt modelId="{101366FD-D62A-4B01-9EAB-C1FED1C56896}" type="sibTrans" cxnId="{8C96AAF5-8F4C-455A-A3B2-4F405849D64D}">
      <dgm:prSet/>
      <dgm:spPr/>
      <dgm:t>
        <a:bodyPr/>
        <a:lstStyle/>
        <a:p>
          <a:endParaRPr lang="es-CO"/>
        </a:p>
      </dgm:t>
    </dgm:pt>
    <dgm:pt modelId="{306265F8-7EC0-4E80-B74A-88197DAB1F7A}">
      <dgm:prSet phldrT="[Texto]" custT="1"/>
      <dgm:spPr/>
      <dgm:t>
        <a:bodyPr/>
        <a:lstStyle/>
        <a:p>
          <a:r>
            <a:rPr lang="es-CO" sz="1600" b="1" dirty="0"/>
            <a:t>Rectoría</a:t>
          </a:r>
        </a:p>
      </dgm:t>
    </dgm:pt>
    <dgm:pt modelId="{89A51A9B-29A7-41BB-B577-EFE70C83E1D5}" type="parTrans" cxnId="{601074D4-C4F4-41FD-B850-AE47A2C32264}">
      <dgm:prSet/>
      <dgm:spPr/>
      <dgm:t>
        <a:bodyPr/>
        <a:lstStyle/>
        <a:p>
          <a:endParaRPr lang="es-CO"/>
        </a:p>
      </dgm:t>
    </dgm:pt>
    <dgm:pt modelId="{6C6913FB-BF2A-436E-AA27-EB6915C8330F}" type="sibTrans" cxnId="{601074D4-C4F4-41FD-B850-AE47A2C32264}">
      <dgm:prSet/>
      <dgm:spPr/>
      <dgm:t>
        <a:bodyPr/>
        <a:lstStyle/>
        <a:p>
          <a:endParaRPr lang="es-CO"/>
        </a:p>
      </dgm:t>
    </dgm:pt>
    <dgm:pt modelId="{EB2FDE06-1CD1-41DD-93FB-C63B9C04ADA2}">
      <dgm:prSet phldrT="[Texto]" custT="1"/>
      <dgm:spPr/>
      <dgm:t>
        <a:bodyPr/>
        <a:lstStyle/>
        <a:p>
          <a:r>
            <a:rPr lang="es-CO" sz="1600" b="1" dirty="0"/>
            <a:t>Prestación PBS o NO PBS</a:t>
          </a:r>
        </a:p>
      </dgm:t>
    </dgm:pt>
    <dgm:pt modelId="{142CE24E-5129-4859-BBE1-EAF18CAAED99}" type="parTrans" cxnId="{F6C01B5A-FF1E-4358-93A1-80C12136358B}">
      <dgm:prSet/>
      <dgm:spPr/>
      <dgm:t>
        <a:bodyPr/>
        <a:lstStyle/>
        <a:p>
          <a:endParaRPr lang="es-CO"/>
        </a:p>
      </dgm:t>
    </dgm:pt>
    <dgm:pt modelId="{BBD120AC-A456-4DCD-8EC4-33E73111B62C}" type="sibTrans" cxnId="{F6C01B5A-FF1E-4358-93A1-80C12136358B}">
      <dgm:prSet/>
      <dgm:spPr/>
      <dgm:t>
        <a:bodyPr/>
        <a:lstStyle/>
        <a:p>
          <a:endParaRPr lang="es-CO"/>
        </a:p>
      </dgm:t>
    </dgm:pt>
    <dgm:pt modelId="{088A4FB1-CFC4-44EE-846D-7176E3E174E1}">
      <dgm:prSet phldrT="[Texto]" custT="1"/>
      <dgm:spPr/>
      <dgm:t>
        <a:bodyPr/>
        <a:lstStyle/>
        <a:p>
          <a:r>
            <a:rPr lang="es-CO" sz="1600" b="1" dirty="0"/>
            <a:t>Recursos</a:t>
          </a:r>
        </a:p>
      </dgm:t>
    </dgm:pt>
    <dgm:pt modelId="{DA294FE9-FA41-4173-8FAF-C7C1AE21231E}" type="parTrans" cxnId="{A5018580-2C7C-455D-A318-B09B4BCB4D00}">
      <dgm:prSet/>
      <dgm:spPr/>
      <dgm:t>
        <a:bodyPr/>
        <a:lstStyle/>
        <a:p>
          <a:endParaRPr lang="es-CO"/>
        </a:p>
      </dgm:t>
    </dgm:pt>
    <dgm:pt modelId="{88B4BE80-C115-4189-A1DB-0AAABADA5F00}" type="sibTrans" cxnId="{A5018580-2C7C-455D-A318-B09B4BCB4D00}">
      <dgm:prSet/>
      <dgm:spPr/>
      <dgm:t>
        <a:bodyPr/>
        <a:lstStyle/>
        <a:p>
          <a:endParaRPr lang="es-CO"/>
        </a:p>
      </dgm:t>
    </dgm:pt>
    <dgm:pt modelId="{7E083602-3FAC-4516-8386-4B9C777FC722}">
      <dgm:prSet phldrT="[Texto]" custT="1"/>
      <dgm:spPr/>
      <dgm:t>
        <a:bodyPr/>
        <a:lstStyle/>
        <a:p>
          <a:r>
            <a:rPr lang="es-CO" sz="1400" b="1" dirty="0"/>
            <a:t>Cumplimiento</a:t>
          </a:r>
        </a:p>
        <a:p>
          <a:r>
            <a:rPr lang="es-CO" sz="1400" b="1" dirty="0"/>
            <a:t>Impugnación</a:t>
          </a:r>
        </a:p>
        <a:p>
          <a:r>
            <a:rPr lang="es-CO" sz="1400" b="1" dirty="0"/>
            <a:t>Desacato</a:t>
          </a:r>
        </a:p>
      </dgm:t>
    </dgm:pt>
    <dgm:pt modelId="{D21FF0D8-56C6-4FA5-B7AE-B172D84B21FF}" type="parTrans" cxnId="{47AF3E59-2066-4382-90B1-CA350F219B42}">
      <dgm:prSet/>
      <dgm:spPr/>
      <dgm:t>
        <a:bodyPr/>
        <a:lstStyle/>
        <a:p>
          <a:endParaRPr lang="es-CO"/>
        </a:p>
      </dgm:t>
    </dgm:pt>
    <dgm:pt modelId="{F788F2FB-2A17-4DBC-9213-FEAFB8C956F4}" type="sibTrans" cxnId="{47AF3E59-2066-4382-90B1-CA350F219B42}">
      <dgm:prSet/>
      <dgm:spPr/>
      <dgm:t>
        <a:bodyPr/>
        <a:lstStyle/>
        <a:p>
          <a:endParaRPr lang="es-CO"/>
        </a:p>
      </dgm:t>
    </dgm:pt>
    <dgm:pt modelId="{374D803B-6C1E-480A-A129-95EE290EE4F3}">
      <dgm:prSet phldrT="[Texto]"/>
      <dgm:spPr/>
      <dgm:t>
        <a:bodyPr/>
        <a:lstStyle/>
        <a:p>
          <a:r>
            <a:rPr lang="es-CO" dirty="0"/>
            <a:t>Garantía del derecho a la salud</a:t>
          </a:r>
        </a:p>
      </dgm:t>
    </dgm:pt>
    <dgm:pt modelId="{1B817457-3B06-4719-A1E1-D1EDE115501F}" type="parTrans" cxnId="{7B071ED4-F372-4D04-87B9-946643B8386C}">
      <dgm:prSet/>
      <dgm:spPr/>
      <dgm:t>
        <a:bodyPr/>
        <a:lstStyle/>
        <a:p>
          <a:endParaRPr lang="es-CO"/>
        </a:p>
      </dgm:t>
    </dgm:pt>
    <dgm:pt modelId="{F0362ABE-D1D1-495C-8F68-BD0B9EB00F87}" type="sibTrans" cxnId="{7B071ED4-F372-4D04-87B9-946643B8386C}">
      <dgm:prSet/>
      <dgm:spPr/>
      <dgm:t>
        <a:bodyPr/>
        <a:lstStyle/>
        <a:p>
          <a:endParaRPr lang="es-CO"/>
        </a:p>
      </dgm:t>
    </dgm:pt>
    <dgm:pt modelId="{F550351E-7954-4C60-8127-C38B10CC07E7}">
      <dgm:prSet phldrT="[Texto]"/>
      <dgm:spPr/>
      <dgm:t>
        <a:bodyPr/>
        <a:lstStyle/>
        <a:p>
          <a:r>
            <a:rPr lang="es-CO" b="1" dirty="0"/>
            <a:t>Goce efectivo del derecho a la salud</a:t>
          </a:r>
        </a:p>
      </dgm:t>
    </dgm:pt>
    <dgm:pt modelId="{AA3419A0-013D-4DCA-AC29-108DB30ADD0C}" type="parTrans" cxnId="{2A69CA53-A7A7-465D-9FB5-0314FF83C173}">
      <dgm:prSet/>
      <dgm:spPr/>
      <dgm:t>
        <a:bodyPr/>
        <a:lstStyle/>
        <a:p>
          <a:endParaRPr lang="es-CO"/>
        </a:p>
      </dgm:t>
    </dgm:pt>
    <dgm:pt modelId="{CA9FA6E9-74A5-416F-A0E9-874C6F012F85}" type="sibTrans" cxnId="{2A69CA53-A7A7-465D-9FB5-0314FF83C173}">
      <dgm:prSet/>
      <dgm:spPr/>
      <dgm:t>
        <a:bodyPr/>
        <a:lstStyle/>
        <a:p>
          <a:endParaRPr lang="es-CO"/>
        </a:p>
      </dgm:t>
    </dgm:pt>
    <dgm:pt modelId="{658CA6BF-70A7-4598-82E1-1309F98C2129}">
      <dgm:prSet phldrT="[Texto]"/>
      <dgm:spPr/>
      <dgm:t>
        <a:bodyPr/>
        <a:lstStyle/>
        <a:p>
          <a:r>
            <a:rPr lang="es-CO" dirty="0"/>
            <a:t>Acción de tutela admitida</a:t>
          </a:r>
        </a:p>
      </dgm:t>
    </dgm:pt>
    <dgm:pt modelId="{90B2EBF6-17E2-4E0E-9C42-12A4CB00E2CB}" type="parTrans" cxnId="{000CD68C-9CE4-4F0C-99C5-CFBB169EA9A8}">
      <dgm:prSet/>
      <dgm:spPr/>
      <dgm:t>
        <a:bodyPr/>
        <a:lstStyle/>
        <a:p>
          <a:endParaRPr lang="es-CO"/>
        </a:p>
      </dgm:t>
    </dgm:pt>
    <dgm:pt modelId="{50543074-EE6A-485A-B445-D32D2840DB8F}" type="sibTrans" cxnId="{000CD68C-9CE4-4F0C-99C5-CFBB169EA9A8}">
      <dgm:prSet/>
      <dgm:spPr/>
      <dgm:t>
        <a:bodyPr/>
        <a:lstStyle/>
        <a:p>
          <a:endParaRPr lang="es-CO"/>
        </a:p>
      </dgm:t>
    </dgm:pt>
    <dgm:pt modelId="{E912DE94-CD1E-48C5-BC23-3FCC12A08779}">
      <dgm:prSet phldrT="[Texto]" custT="1"/>
      <dgm:spPr/>
      <dgm:t>
        <a:bodyPr/>
        <a:lstStyle/>
        <a:p>
          <a:r>
            <a:rPr lang="es-CO" sz="1600" b="1" dirty="0"/>
            <a:t>Asegura-miento</a:t>
          </a:r>
        </a:p>
      </dgm:t>
    </dgm:pt>
    <dgm:pt modelId="{803C38ED-A9A3-4B52-96A1-B7C6AFC344E4}" type="parTrans" cxnId="{44CFC76C-BE75-443C-8C48-B4B5DB01486A}">
      <dgm:prSet/>
      <dgm:spPr/>
      <dgm:t>
        <a:bodyPr/>
        <a:lstStyle/>
        <a:p>
          <a:endParaRPr lang="es-CO"/>
        </a:p>
      </dgm:t>
    </dgm:pt>
    <dgm:pt modelId="{DB334037-C1A1-4245-BC24-4CB5F3CD96C0}" type="sibTrans" cxnId="{44CFC76C-BE75-443C-8C48-B4B5DB01486A}">
      <dgm:prSet/>
      <dgm:spPr/>
      <dgm:t>
        <a:bodyPr/>
        <a:lstStyle/>
        <a:p>
          <a:endParaRPr lang="es-CO"/>
        </a:p>
      </dgm:t>
    </dgm:pt>
    <dgm:pt modelId="{79557BC8-270B-4B48-AAC0-C06173C08CEC}">
      <dgm:prSet phldrT="[Texto]" custT="1"/>
      <dgm:spPr/>
      <dgm:t>
        <a:bodyPr/>
        <a:lstStyle/>
        <a:p>
          <a:r>
            <a:rPr lang="es-CO" sz="2000" b="1"/>
            <a:t>Niega</a:t>
          </a:r>
          <a:endParaRPr lang="es-CO" sz="2000" b="1" dirty="0"/>
        </a:p>
      </dgm:t>
    </dgm:pt>
    <dgm:pt modelId="{E5DC1158-B353-4572-BD21-C74FAD8C45AD}" type="parTrans" cxnId="{B083F7F5-0B60-49E0-B084-9173381BCC4C}">
      <dgm:prSet/>
      <dgm:spPr/>
      <dgm:t>
        <a:bodyPr/>
        <a:lstStyle/>
        <a:p>
          <a:endParaRPr lang="es-CO"/>
        </a:p>
      </dgm:t>
    </dgm:pt>
    <dgm:pt modelId="{D18336AA-7E86-4A38-AE18-36B45DC54158}" type="sibTrans" cxnId="{B083F7F5-0B60-49E0-B084-9173381BCC4C}">
      <dgm:prSet/>
      <dgm:spPr/>
      <dgm:t>
        <a:bodyPr/>
        <a:lstStyle/>
        <a:p>
          <a:endParaRPr lang="es-CO"/>
        </a:p>
      </dgm:t>
    </dgm:pt>
    <dgm:pt modelId="{23F0A594-D60D-4652-A01E-51BB6B066FD2}">
      <dgm:prSet phldrT="[Texto]" custT="1"/>
      <dgm:spPr/>
      <dgm:t>
        <a:bodyPr/>
        <a:lstStyle/>
        <a:p>
          <a:r>
            <a:rPr lang="es-CO" sz="1400" b="1" dirty="0"/>
            <a:t>Actores:</a:t>
          </a:r>
          <a:r>
            <a:rPr lang="es-CO" sz="1400" dirty="0"/>
            <a:t> 3 d respuesta</a:t>
          </a:r>
        </a:p>
        <a:p>
          <a:r>
            <a:rPr lang="es-CO" sz="1400" b="1" dirty="0"/>
            <a:t>Juez:</a:t>
          </a:r>
          <a:r>
            <a:rPr lang="es-CO" sz="1400" dirty="0"/>
            <a:t> 24 h medidas provisionales o 10 días</a:t>
          </a:r>
        </a:p>
      </dgm:t>
    </dgm:pt>
    <dgm:pt modelId="{F531225C-AF86-42F9-95FD-CAE9E2E0DF97}" type="parTrans" cxnId="{3E7C3106-B71E-4C81-A86F-08F45D13A925}">
      <dgm:prSet/>
      <dgm:spPr/>
      <dgm:t>
        <a:bodyPr/>
        <a:lstStyle/>
        <a:p>
          <a:endParaRPr lang="es-CO"/>
        </a:p>
      </dgm:t>
    </dgm:pt>
    <dgm:pt modelId="{11325D15-976B-4F0D-9B7B-EA075DDAD826}" type="sibTrans" cxnId="{3E7C3106-B71E-4C81-A86F-08F45D13A925}">
      <dgm:prSet/>
      <dgm:spPr/>
      <dgm:t>
        <a:bodyPr/>
        <a:lstStyle/>
        <a:p>
          <a:endParaRPr lang="es-CO"/>
        </a:p>
      </dgm:t>
    </dgm:pt>
    <dgm:pt modelId="{6B9A1C21-B8A1-49B8-A18E-3CD5FB599BB8}">
      <dgm:prSet phldrT="[Texto]" custT="1"/>
      <dgm:spPr/>
      <dgm:t>
        <a:bodyPr/>
        <a:lstStyle/>
        <a:p>
          <a:r>
            <a:rPr lang="es-CO" sz="2000" b="1"/>
            <a:t>Concede</a:t>
          </a:r>
          <a:endParaRPr lang="es-CO" sz="2000" dirty="0"/>
        </a:p>
      </dgm:t>
    </dgm:pt>
    <dgm:pt modelId="{A0FDEAAF-0383-497C-8966-2DBC58F16B0C}" type="sibTrans" cxnId="{B00AA567-07B5-41C5-954F-03289B0FC50B}">
      <dgm:prSet/>
      <dgm:spPr/>
      <dgm:t>
        <a:bodyPr/>
        <a:lstStyle/>
        <a:p>
          <a:endParaRPr lang="es-CO"/>
        </a:p>
      </dgm:t>
    </dgm:pt>
    <dgm:pt modelId="{B8B52819-9358-4B96-8741-1AA40E73CABF}" type="parTrans" cxnId="{B00AA567-07B5-41C5-954F-03289B0FC50B}">
      <dgm:prSet/>
      <dgm:spPr/>
      <dgm:t>
        <a:bodyPr/>
        <a:lstStyle/>
        <a:p>
          <a:endParaRPr lang="es-CO"/>
        </a:p>
      </dgm:t>
    </dgm:pt>
    <dgm:pt modelId="{5DD391AB-52C7-46FC-B691-C3D530DB119E}" type="pres">
      <dgm:prSet presAssocID="{CEF9EA4F-51D6-4886-B477-882C103E8851}" presName="Name0" presStyleCnt="0">
        <dgm:presLayoutVars>
          <dgm:chMax val="3"/>
          <dgm:chPref val="3"/>
          <dgm:bulletEnabled val="1"/>
          <dgm:dir/>
          <dgm:animLvl val="lvl"/>
        </dgm:presLayoutVars>
      </dgm:prSet>
      <dgm:spPr/>
    </dgm:pt>
    <dgm:pt modelId="{176F2817-F642-4BA6-96AB-03F18CDEE7E5}" type="pres">
      <dgm:prSet presAssocID="{CEF9EA4F-51D6-4886-B477-882C103E8851}" presName="arc1" presStyleLbl="node1" presStyleIdx="0" presStyleCnt="4"/>
      <dgm:spPr/>
    </dgm:pt>
    <dgm:pt modelId="{6847E12C-90EC-40BC-AD3C-3DF8CE9A8FB3}" type="pres">
      <dgm:prSet presAssocID="{CEF9EA4F-51D6-4886-B477-882C103E8851}" presName="arc3" presStyleLbl="node1" presStyleIdx="1" presStyleCnt="4" custScaleX="103709"/>
      <dgm:spPr/>
    </dgm:pt>
    <dgm:pt modelId="{4136BF84-0D1F-489D-9E6A-22A1B78F8AFE}" type="pres">
      <dgm:prSet presAssocID="{CEF9EA4F-51D6-4886-B477-882C103E8851}" presName="parentText2" presStyleLbl="revTx" presStyleIdx="0" presStyleCnt="3">
        <dgm:presLayoutVars>
          <dgm:chMax val="4"/>
          <dgm:chPref val="3"/>
          <dgm:bulletEnabled val="1"/>
        </dgm:presLayoutVars>
      </dgm:prSet>
      <dgm:spPr/>
    </dgm:pt>
    <dgm:pt modelId="{71429B3E-89F8-4E47-BED6-F08739A3FC83}" type="pres">
      <dgm:prSet presAssocID="{CEF9EA4F-51D6-4886-B477-882C103E8851}" presName="arc2" presStyleLbl="node1" presStyleIdx="2" presStyleCnt="4" custScaleX="106164" custLinFactNeighborX="-1010"/>
      <dgm:spPr/>
    </dgm:pt>
    <dgm:pt modelId="{D3774739-38CB-468B-8700-0B84984B7C9B}" type="pres">
      <dgm:prSet presAssocID="{CEF9EA4F-51D6-4886-B477-882C103E8851}" presName="arc4" presStyleLbl="node1" presStyleIdx="3" presStyleCnt="4"/>
      <dgm:spPr/>
    </dgm:pt>
    <dgm:pt modelId="{F0F6995C-01F4-46E8-AB64-23F245831ABD}" type="pres">
      <dgm:prSet presAssocID="{CEF9EA4F-51D6-4886-B477-882C103E8851}" presName="parentText3" presStyleLbl="revTx" presStyleIdx="1" presStyleCnt="3" custLinFactNeighborX="-4788">
        <dgm:presLayoutVars>
          <dgm:chMax val="1"/>
          <dgm:chPref val="1"/>
          <dgm:bulletEnabled val="1"/>
        </dgm:presLayoutVars>
      </dgm:prSet>
      <dgm:spPr/>
    </dgm:pt>
    <dgm:pt modelId="{F10F6A49-33CF-4516-96F8-592646E09E72}" type="pres">
      <dgm:prSet presAssocID="{CEF9EA4F-51D6-4886-B477-882C103E8851}" presName="middleComposite" presStyleCnt="0"/>
      <dgm:spPr/>
    </dgm:pt>
    <dgm:pt modelId="{19B866B1-3EC3-4884-80BE-308325E5648A}" type="pres">
      <dgm:prSet presAssocID="{6B9A1C21-B8A1-49B8-A18E-3CD5FB599BB8}" presName="circ1" presStyleLbl="vennNode1" presStyleIdx="0" presStyleCnt="13" custScaleX="132860" custScaleY="122310" custLinFactNeighborX="-1104"/>
      <dgm:spPr/>
    </dgm:pt>
    <dgm:pt modelId="{2F6FAEE6-B617-4132-9B05-30B334A41BE3}" type="pres">
      <dgm:prSet presAssocID="{6B9A1C21-B8A1-49B8-A18E-3CD5FB599BB8}" presName="circ1Tx" presStyleLbl="revTx" presStyleIdx="1" presStyleCnt="3">
        <dgm:presLayoutVars>
          <dgm:chMax val="0"/>
          <dgm:chPref val="0"/>
        </dgm:presLayoutVars>
      </dgm:prSet>
      <dgm:spPr/>
    </dgm:pt>
    <dgm:pt modelId="{F268FB94-BE14-40D0-A01F-19E64469074A}" type="pres">
      <dgm:prSet presAssocID="{7E083602-3FAC-4516-8386-4B9C777FC722}" presName="circ2" presStyleLbl="vennNode1" presStyleIdx="1" presStyleCnt="13" custScaleX="159811" custScaleY="127834" custLinFactNeighborX="-1104"/>
      <dgm:spPr/>
    </dgm:pt>
    <dgm:pt modelId="{88099954-0B07-4518-A8E8-80B454B03314}" type="pres">
      <dgm:prSet presAssocID="{7E083602-3FAC-4516-8386-4B9C777FC722}" presName="circ2Tx" presStyleLbl="revTx" presStyleIdx="1" presStyleCnt="3">
        <dgm:presLayoutVars>
          <dgm:chMax val="0"/>
          <dgm:chPref val="0"/>
        </dgm:presLayoutVars>
      </dgm:prSet>
      <dgm:spPr/>
    </dgm:pt>
    <dgm:pt modelId="{BA606F1B-58C6-42B6-A8C1-586AA174D591}" type="pres">
      <dgm:prSet presAssocID="{79557BC8-270B-4B48-AAC0-C06173C08CEC}" presName="circ3" presStyleLbl="vennNode1" presStyleIdx="2" presStyleCnt="13" custScaleX="132860" custScaleY="122310" custLinFactNeighborX="-1104"/>
      <dgm:spPr/>
    </dgm:pt>
    <dgm:pt modelId="{B34C3579-1456-4AE5-8040-A147DCAFE78A}" type="pres">
      <dgm:prSet presAssocID="{79557BC8-270B-4B48-AAC0-C06173C08CEC}" presName="circ3Tx" presStyleLbl="revTx" presStyleIdx="1" presStyleCnt="3">
        <dgm:presLayoutVars>
          <dgm:chMax val="0"/>
          <dgm:chPref val="0"/>
        </dgm:presLayoutVars>
      </dgm:prSet>
      <dgm:spPr/>
    </dgm:pt>
    <dgm:pt modelId="{4951DF5C-79E3-4127-8672-F8AB64FAEA71}" type="pres">
      <dgm:prSet presAssocID="{23F0A594-D60D-4652-A01E-51BB6B066FD2}" presName="circ4" presStyleLbl="vennNode1" presStyleIdx="3" presStyleCnt="13" custScaleX="154183" custScaleY="127834" custLinFactNeighborX="-1104"/>
      <dgm:spPr/>
    </dgm:pt>
    <dgm:pt modelId="{81B7D76B-B274-4971-A3D7-104F24686CCD}" type="pres">
      <dgm:prSet presAssocID="{23F0A594-D60D-4652-A01E-51BB6B066FD2}" presName="circ4Tx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8A8E4FA6-85C6-4C3C-8A66-C504FF5B5DEF}" type="pres">
      <dgm:prSet presAssocID="{CEF9EA4F-51D6-4886-B477-882C103E8851}" presName="leftComposite" presStyleCnt="0"/>
      <dgm:spPr/>
    </dgm:pt>
    <dgm:pt modelId="{3A19BC02-4949-4E93-8077-FDC4CFBA85B9}" type="pres">
      <dgm:prSet presAssocID="{306265F8-7EC0-4E80-B74A-88197DAB1F7A}" presName="childText1_1" presStyleLbl="vennNode1" presStyleIdx="4" presStyleCnt="13" custScaleX="105318" custScaleY="112806">
        <dgm:presLayoutVars>
          <dgm:chMax val="0"/>
          <dgm:chPref val="0"/>
        </dgm:presLayoutVars>
      </dgm:prSet>
      <dgm:spPr/>
    </dgm:pt>
    <dgm:pt modelId="{4EFF993A-9E6C-4B7B-A71B-456C46A4BE7A}" type="pres">
      <dgm:prSet presAssocID="{306265F8-7EC0-4E80-B74A-88197DAB1F7A}" presName="ellipse1" presStyleLbl="vennNode1" presStyleIdx="5" presStyleCnt="13"/>
      <dgm:spPr/>
    </dgm:pt>
    <dgm:pt modelId="{6F5A45A2-ABA4-4D90-A9A6-46109E9DE857}" type="pres">
      <dgm:prSet presAssocID="{306265F8-7EC0-4E80-B74A-88197DAB1F7A}" presName="ellipse2" presStyleLbl="vennNode1" presStyleIdx="6" presStyleCnt="13"/>
      <dgm:spPr/>
    </dgm:pt>
    <dgm:pt modelId="{ABBE9168-5301-4867-B4BA-E4BF85FCBEBF}" type="pres">
      <dgm:prSet presAssocID="{EB2FDE06-1CD1-41DD-93FB-C63B9C04ADA2}" presName="childText1_2" presStyleLbl="vennNode1" presStyleIdx="7" presStyleCnt="13" custScaleX="105318" custScaleY="112806">
        <dgm:presLayoutVars>
          <dgm:chMax val="0"/>
          <dgm:chPref val="0"/>
        </dgm:presLayoutVars>
      </dgm:prSet>
      <dgm:spPr/>
    </dgm:pt>
    <dgm:pt modelId="{0C2E038C-1831-45FE-AF9A-14071D50A8FA}" type="pres">
      <dgm:prSet presAssocID="{EB2FDE06-1CD1-41DD-93FB-C63B9C04ADA2}" presName="ellipse3" presStyleLbl="vennNode1" presStyleIdx="8" presStyleCnt="13"/>
      <dgm:spPr/>
    </dgm:pt>
    <dgm:pt modelId="{D4A0D73F-98D9-48F5-9ABD-1EB51928A693}" type="pres">
      <dgm:prSet presAssocID="{088A4FB1-CFC4-44EE-846D-7176E3E174E1}" presName="childText1_3" presStyleLbl="vennNode1" presStyleIdx="9" presStyleCnt="13" custScaleX="105318" custScaleY="112806">
        <dgm:presLayoutVars>
          <dgm:chMax val="0"/>
          <dgm:chPref val="0"/>
        </dgm:presLayoutVars>
      </dgm:prSet>
      <dgm:spPr/>
    </dgm:pt>
    <dgm:pt modelId="{0824B240-2098-4030-AA97-97FE97FD47E5}" type="pres">
      <dgm:prSet presAssocID="{E912DE94-CD1E-48C5-BC23-3FCC12A08779}" presName="childText1_4" presStyleLbl="vennNode1" presStyleIdx="10" presStyleCnt="13" custScaleX="105318" custScaleY="112806">
        <dgm:presLayoutVars>
          <dgm:chMax val="0"/>
          <dgm:chPref val="0"/>
        </dgm:presLayoutVars>
      </dgm:prSet>
      <dgm:spPr/>
    </dgm:pt>
    <dgm:pt modelId="{9D7C09E0-79FB-4C13-991E-621D3AAEEDFA}" type="pres">
      <dgm:prSet presAssocID="{E912DE94-CD1E-48C5-BC23-3FCC12A08779}" presName="ellipse4" presStyleLbl="vennNode1" presStyleIdx="11" presStyleCnt="13"/>
      <dgm:spPr/>
    </dgm:pt>
    <dgm:pt modelId="{803E54ED-AB3C-4195-8A93-AAE47A341A8D}" type="pres">
      <dgm:prSet presAssocID="{E912DE94-CD1E-48C5-BC23-3FCC12A08779}" presName="ellipse5" presStyleLbl="vennNode1" presStyleIdx="12" presStyleCnt="13"/>
      <dgm:spPr/>
    </dgm:pt>
    <dgm:pt modelId="{231716ED-876F-4B4D-A9F8-967A63766F2D}" type="pres">
      <dgm:prSet presAssocID="{CEF9EA4F-51D6-4886-B477-882C103E8851}" presName="rightChild" presStyleLbl="node2" presStyleIdx="0" presStyleCnt="1">
        <dgm:presLayoutVars>
          <dgm:chMax val="0"/>
          <dgm:chPref val="0"/>
        </dgm:presLayoutVars>
      </dgm:prSet>
      <dgm:spPr/>
    </dgm:pt>
    <dgm:pt modelId="{9EE94D06-A8D7-40ED-B7C6-E5261C00DBC3}" type="pres">
      <dgm:prSet presAssocID="{CEF9EA4F-51D6-4886-B477-882C103E8851}" presName="parentText1" presStyleLbl="revTx" presStyleIdx="2" presStyleCnt="3" custLinFactNeighborX="-798">
        <dgm:presLayoutVars>
          <dgm:chMax val="4"/>
          <dgm:chPref val="3"/>
          <dgm:bulletEnabled val="1"/>
        </dgm:presLayoutVars>
      </dgm:prSet>
      <dgm:spPr/>
    </dgm:pt>
  </dgm:ptLst>
  <dgm:cxnLst>
    <dgm:cxn modelId="{A82DFD05-CE68-427A-9F29-35174F0B749F}" type="presOf" srcId="{EB2FDE06-1CD1-41DD-93FB-C63B9C04ADA2}" destId="{ABBE9168-5301-4867-B4BA-E4BF85FCBEBF}" srcOrd="0" destOrd="0" presId="urn:microsoft.com/office/officeart/2009/3/layout/PhasedProcess"/>
    <dgm:cxn modelId="{3E7C3106-B71E-4C81-A86F-08F45D13A925}" srcId="{658CA6BF-70A7-4598-82E1-1309F98C2129}" destId="{23F0A594-D60D-4652-A01E-51BB6B066FD2}" srcOrd="3" destOrd="0" parTransId="{F531225C-AF86-42F9-95FD-CAE9E2E0DF97}" sibTransId="{11325D15-976B-4F0D-9B7B-EA075DDAD826}"/>
    <dgm:cxn modelId="{D837FF23-067A-4230-AC5B-36CB635CAB16}" type="presOf" srcId="{7E083602-3FAC-4516-8386-4B9C777FC722}" destId="{88099954-0B07-4518-A8E8-80B454B03314}" srcOrd="1" destOrd="0" presId="urn:microsoft.com/office/officeart/2009/3/layout/PhasedProcess"/>
    <dgm:cxn modelId="{A56EC724-2848-40E6-A6A0-AEBD185E8EA9}" type="presOf" srcId="{79557BC8-270B-4B48-AAC0-C06173C08CEC}" destId="{B34C3579-1456-4AE5-8040-A147DCAFE78A}" srcOrd="1" destOrd="0" presId="urn:microsoft.com/office/officeart/2009/3/layout/PhasedProcess"/>
    <dgm:cxn modelId="{72D4D660-0679-439C-AEED-2C56D7DDBB92}" type="presOf" srcId="{374D803B-6C1E-480A-A129-95EE290EE4F3}" destId="{F0F6995C-01F4-46E8-AB64-23F245831ABD}" srcOrd="0" destOrd="0" presId="urn:microsoft.com/office/officeart/2009/3/layout/PhasedProcess"/>
    <dgm:cxn modelId="{6110E365-9780-420F-AFB6-6025EE5594F1}" type="presOf" srcId="{79557BC8-270B-4B48-AAC0-C06173C08CEC}" destId="{BA606F1B-58C6-42B6-A8C1-586AA174D591}" srcOrd="0" destOrd="0" presId="urn:microsoft.com/office/officeart/2009/3/layout/PhasedProcess"/>
    <dgm:cxn modelId="{B00AA567-07B5-41C5-954F-03289B0FC50B}" srcId="{658CA6BF-70A7-4598-82E1-1309F98C2129}" destId="{6B9A1C21-B8A1-49B8-A18E-3CD5FB599BB8}" srcOrd="0" destOrd="0" parTransId="{B8B52819-9358-4B96-8741-1AA40E73CABF}" sibTransId="{A0FDEAAF-0383-497C-8966-2DBC58F16B0C}"/>
    <dgm:cxn modelId="{44CFC76C-BE75-443C-8C48-B4B5DB01486A}" srcId="{943F04D3-683F-4110-B039-90F1E4B934C7}" destId="{E912DE94-CD1E-48C5-BC23-3FCC12A08779}" srcOrd="3" destOrd="0" parTransId="{803C38ED-A9A3-4B52-96A1-B7C6AFC344E4}" sibTransId="{DB334037-C1A1-4245-BC24-4CB5F3CD96C0}"/>
    <dgm:cxn modelId="{1891BD4F-0709-4E5E-A550-91149408B7E0}" type="presOf" srcId="{6B9A1C21-B8A1-49B8-A18E-3CD5FB599BB8}" destId="{19B866B1-3EC3-4884-80BE-308325E5648A}" srcOrd="0" destOrd="0" presId="urn:microsoft.com/office/officeart/2009/3/layout/PhasedProcess"/>
    <dgm:cxn modelId="{2A69CA53-A7A7-465D-9FB5-0314FF83C173}" srcId="{374D803B-6C1E-480A-A129-95EE290EE4F3}" destId="{F550351E-7954-4C60-8127-C38B10CC07E7}" srcOrd="0" destOrd="0" parTransId="{AA3419A0-013D-4DCA-AC29-108DB30ADD0C}" sibTransId="{CA9FA6E9-74A5-416F-A0E9-874C6F012F85}"/>
    <dgm:cxn modelId="{47AF3E59-2066-4382-90B1-CA350F219B42}" srcId="{658CA6BF-70A7-4598-82E1-1309F98C2129}" destId="{7E083602-3FAC-4516-8386-4B9C777FC722}" srcOrd="1" destOrd="0" parTransId="{D21FF0D8-56C6-4FA5-B7AE-B172D84B21FF}" sibTransId="{F788F2FB-2A17-4DBC-9213-FEAFB8C956F4}"/>
    <dgm:cxn modelId="{5952F059-3632-4CD7-BBD6-6CDC60090EDD}" type="presOf" srcId="{6B9A1C21-B8A1-49B8-A18E-3CD5FB599BB8}" destId="{2F6FAEE6-B617-4132-9B05-30B334A41BE3}" srcOrd="1" destOrd="0" presId="urn:microsoft.com/office/officeart/2009/3/layout/PhasedProcess"/>
    <dgm:cxn modelId="{F6C01B5A-FF1E-4358-93A1-80C12136358B}" srcId="{943F04D3-683F-4110-B039-90F1E4B934C7}" destId="{EB2FDE06-1CD1-41DD-93FB-C63B9C04ADA2}" srcOrd="1" destOrd="0" parTransId="{142CE24E-5129-4859-BBE1-EAF18CAAED99}" sibTransId="{BBD120AC-A456-4DCD-8EC4-33E73111B62C}"/>
    <dgm:cxn modelId="{A5018580-2C7C-455D-A318-B09B4BCB4D00}" srcId="{943F04D3-683F-4110-B039-90F1E4B934C7}" destId="{088A4FB1-CFC4-44EE-846D-7176E3E174E1}" srcOrd="2" destOrd="0" parTransId="{DA294FE9-FA41-4173-8FAF-C7C1AE21231E}" sibTransId="{88B4BE80-C115-4189-A1DB-0AAABADA5F00}"/>
    <dgm:cxn modelId="{32211388-7C03-4A56-B0A7-0B16E7673804}" type="presOf" srcId="{088A4FB1-CFC4-44EE-846D-7176E3E174E1}" destId="{D4A0D73F-98D9-48F5-9ABD-1EB51928A693}" srcOrd="0" destOrd="0" presId="urn:microsoft.com/office/officeart/2009/3/layout/PhasedProcess"/>
    <dgm:cxn modelId="{000CD68C-9CE4-4F0C-99C5-CFBB169EA9A8}" srcId="{CEF9EA4F-51D6-4886-B477-882C103E8851}" destId="{658CA6BF-70A7-4598-82E1-1309F98C2129}" srcOrd="1" destOrd="0" parTransId="{90B2EBF6-17E2-4E0E-9C42-12A4CB00E2CB}" sibTransId="{50543074-EE6A-485A-B445-D32D2840DB8F}"/>
    <dgm:cxn modelId="{A728A591-6DF8-4796-9814-CAF92055FE0F}" type="presOf" srcId="{658CA6BF-70A7-4598-82E1-1309F98C2129}" destId="{4136BF84-0D1F-489D-9E6A-22A1B78F8AFE}" srcOrd="0" destOrd="0" presId="urn:microsoft.com/office/officeart/2009/3/layout/PhasedProcess"/>
    <dgm:cxn modelId="{6C2312B4-7D24-4D27-B011-C208FCE764EE}" type="presOf" srcId="{F550351E-7954-4C60-8127-C38B10CC07E7}" destId="{231716ED-876F-4B4D-A9F8-967A63766F2D}" srcOrd="0" destOrd="0" presId="urn:microsoft.com/office/officeart/2009/3/layout/PhasedProcess"/>
    <dgm:cxn modelId="{7B071ED4-F372-4D04-87B9-946643B8386C}" srcId="{CEF9EA4F-51D6-4886-B477-882C103E8851}" destId="{374D803B-6C1E-480A-A129-95EE290EE4F3}" srcOrd="2" destOrd="0" parTransId="{1B817457-3B06-4719-A1E1-D1EDE115501F}" sibTransId="{F0362ABE-D1D1-495C-8F68-BD0B9EB00F87}"/>
    <dgm:cxn modelId="{601074D4-C4F4-41FD-B850-AE47A2C32264}" srcId="{943F04D3-683F-4110-B039-90F1E4B934C7}" destId="{306265F8-7EC0-4E80-B74A-88197DAB1F7A}" srcOrd="0" destOrd="0" parTransId="{89A51A9B-29A7-41BB-B577-EFE70C83E1D5}" sibTransId="{6C6913FB-BF2A-436E-AA27-EB6915C8330F}"/>
    <dgm:cxn modelId="{AED926D9-6643-4668-98A4-561F0047315A}" type="presOf" srcId="{23F0A594-D60D-4652-A01E-51BB6B066FD2}" destId="{4951DF5C-79E3-4127-8672-F8AB64FAEA71}" srcOrd="0" destOrd="0" presId="urn:microsoft.com/office/officeart/2009/3/layout/PhasedProcess"/>
    <dgm:cxn modelId="{5AB2EDDD-3A60-4485-9851-84AE056EB965}" type="presOf" srcId="{306265F8-7EC0-4E80-B74A-88197DAB1F7A}" destId="{3A19BC02-4949-4E93-8077-FDC4CFBA85B9}" srcOrd="0" destOrd="0" presId="urn:microsoft.com/office/officeart/2009/3/layout/PhasedProcess"/>
    <dgm:cxn modelId="{BCC297DE-8BCC-4A97-A225-69128CBC5E1D}" type="presOf" srcId="{CEF9EA4F-51D6-4886-B477-882C103E8851}" destId="{5DD391AB-52C7-46FC-B691-C3D530DB119E}" srcOrd="0" destOrd="0" presId="urn:microsoft.com/office/officeart/2009/3/layout/PhasedProcess"/>
    <dgm:cxn modelId="{3EDA66EB-DFCC-4B63-A3AF-BF43D885DC01}" type="presOf" srcId="{23F0A594-D60D-4652-A01E-51BB6B066FD2}" destId="{81B7D76B-B274-4971-A3D7-104F24686CCD}" srcOrd="1" destOrd="0" presId="urn:microsoft.com/office/officeart/2009/3/layout/PhasedProcess"/>
    <dgm:cxn modelId="{8C96AAF5-8F4C-455A-A3B2-4F405849D64D}" srcId="{CEF9EA4F-51D6-4886-B477-882C103E8851}" destId="{943F04D3-683F-4110-B039-90F1E4B934C7}" srcOrd="0" destOrd="0" parTransId="{9D22D5C6-7627-4CBA-AF68-3EBFADCE663A}" sibTransId="{101366FD-D62A-4B01-9EAB-C1FED1C56896}"/>
    <dgm:cxn modelId="{B083F7F5-0B60-49E0-B084-9173381BCC4C}" srcId="{658CA6BF-70A7-4598-82E1-1309F98C2129}" destId="{79557BC8-270B-4B48-AAC0-C06173C08CEC}" srcOrd="2" destOrd="0" parTransId="{E5DC1158-B353-4572-BD21-C74FAD8C45AD}" sibTransId="{D18336AA-7E86-4A38-AE18-36B45DC54158}"/>
    <dgm:cxn modelId="{B53B25FC-9397-4143-9C79-24CF47D4D961}" type="presOf" srcId="{943F04D3-683F-4110-B039-90F1E4B934C7}" destId="{9EE94D06-A8D7-40ED-B7C6-E5261C00DBC3}" srcOrd="0" destOrd="0" presId="urn:microsoft.com/office/officeart/2009/3/layout/PhasedProcess"/>
    <dgm:cxn modelId="{711250FD-37F0-4930-A443-58A5BEDE0432}" type="presOf" srcId="{7E083602-3FAC-4516-8386-4B9C777FC722}" destId="{F268FB94-BE14-40D0-A01F-19E64469074A}" srcOrd="0" destOrd="0" presId="urn:microsoft.com/office/officeart/2009/3/layout/PhasedProcess"/>
    <dgm:cxn modelId="{F80AFCFE-7F99-4485-8CAE-37B3709A39E4}" type="presOf" srcId="{E912DE94-CD1E-48C5-BC23-3FCC12A08779}" destId="{0824B240-2098-4030-AA97-97FE97FD47E5}" srcOrd="0" destOrd="0" presId="urn:microsoft.com/office/officeart/2009/3/layout/PhasedProcess"/>
    <dgm:cxn modelId="{AF23FC8B-C434-476E-8FE8-2E0EFDE88FB2}" type="presParOf" srcId="{5DD391AB-52C7-46FC-B691-C3D530DB119E}" destId="{176F2817-F642-4BA6-96AB-03F18CDEE7E5}" srcOrd="0" destOrd="0" presId="urn:microsoft.com/office/officeart/2009/3/layout/PhasedProcess"/>
    <dgm:cxn modelId="{2F276226-0A4D-4D0F-A043-75F4077FE624}" type="presParOf" srcId="{5DD391AB-52C7-46FC-B691-C3D530DB119E}" destId="{6847E12C-90EC-40BC-AD3C-3DF8CE9A8FB3}" srcOrd="1" destOrd="0" presId="urn:microsoft.com/office/officeart/2009/3/layout/PhasedProcess"/>
    <dgm:cxn modelId="{343CECA8-A001-4DF8-8C96-E51E09DD841F}" type="presParOf" srcId="{5DD391AB-52C7-46FC-B691-C3D530DB119E}" destId="{4136BF84-0D1F-489D-9E6A-22A1B78F8AFE}" srcOrd="2" destOrd="0" presId="urn:microsoft.com/office/officeart/2009/3/layout/PhasedProcess"/>
    <dgm:cxn modelId="{351E40E0-2220-40E2-8D0D-F5E8FAB61040}" type="presParOf" srcId="{5DD391AB-52C7-46FC-B691-C3D530DB119E}" destId="{71429B3E-89F8-4E47-BED6-F08739A3FC83}" srcOrd="3" destOrd="0" presId="urn:microsoft.com/office/officeart/2009/3/layout/PhasedProcess"/>
    <dgm:cxn modelId="{3032D755-C9F6-4945-8CEF-2841351C9D17}" type="presParOf" srcId="{5DD391AB-52C7-46FC-B691-C3D530DB119E}" destId="{D3774739-38CB-468B-8700-0B84984B7C9B}" srcOrd="4" destOrd="0" presId="urn:microsoft.com/office/officeart/2009/3/layout/PhasedProcess"/>
    <dgm:cxn modelId="{5E546636-2000-487D-A1A4-2666311A6AAA}" type="presParOf" srcId="{5DD391AB-52C7-46FC-B691-C3D530DB119E}" destId="{F0F6995C-01F4-46E8-AB64-23F245831ABD}" srcOrd="5" destOrd="0" presId="urn:microsoft.com/office/officeart/2009/3/layout/PhasedProcess"/>
    <dgm:cxn modelId="{BA575C7F-8B17-42A4-B2B0-30698AA21AAE}" type="presParOf" srcId="{5DD391AB-52C7-46FC-B691-C3D530DB119E}" destId="{F10F6A49-33CF-4516-96F8-592646E09E72}" srcOrd="6" destOrd="0" presId="urn:microsoft.com/office/officeart/2009/3/layout/PhasedProcess"/>
    <dgm:cxn modelId="{88C645DE-5EDB-4ABD-BF22-F55780AF0F49}" type="presParOf" srcId="{F10F6A49-33CF-4516-96F8-592646E09E72}" destId="{19B866B1-3EC3-4884-80BE-308325E5648A}" srcOrd="0" destOrd="0" presId="urn:microsoft.com/office/officeart/2009/3/layout/PhasedProcess"/>
    <dgm:cxn modelId="{9DAEBFCC-4684-4985-B0F2-38FBDB102DC4}" type="presParOf" srcId="{F10F6A49-33CF-4516-96F8-592646E09E72}" destId="{2F6FAEE6-B617-4132-9B05-30B334A41BE3}" srcOrd="1" destOrd="0" presId="urn:microsoft.com/office/officeart/2009/3/layout/PhasedProcess"/>
    <dgm:cxn modelId="{338A2384-AFB5-457A-B8B6-B3EB2B914017}" type="presParOf" srcId="{F10F6A49-33CF-4516-96F8-592646E09E72}" destId="{F268FB94-BE14-40D0-A01F-19E64469074A}" srcOrd="2" destOrd="0" presId="urn:microsoft.com/office/officeart/2009/3/layout/PhasedProcess"/>
    <dgm:cxn modelId="{ADE6F0C3-3826-45C6-AEEE-9CE578DD4FBC}" type="presParOf" srcId="{F10F6A49-33CF-4516-96F8-592646E09E72}" destId="{88099954-0B07-4518-A8E8-80B454B03314}" srcOrd="3" destOrd="0" presId="urn:microsoft.com/office/officeart/2009/3/layout/PhasedProcess"/>
    <dgm:cxn modelId="{4AF281BD-07BC-4CE9-B65D-520019FC1718}" type="presParOf" srcId="{F10F6A49-33CF-4516-96F8-592646E09E72}" destId="{BA606F1B-58C6-42B6-A8C1-586AA174D591}" srcOrd="4" destOrd="0" presId="urn:microsoft.com/office/officeart/2009/3/layout/PhasedProcess"/>
    <dgm:cxn modelId="{B98F591F-B5F7-461D-9009-42D9F5EEA6A8}" type="presParOf" srcId="{F10F6A49-33CF-4516-96F8-592646E09E72}" destId="{B34C3579-1456-4AE5-8040-A147DCAFE78A}" srcOrd="5" destOrd="0" presId="urn:microsoft.com/office/officeart/2009/3/layout/PhasedProcess"/>
    <dgm:cxn modelId="{AC428107-8BFD-4422-9488-503F81F059D4}" type="presParOf" srcId="{F10F6A49-33CF-4516-96F8-592646E09E72}" destId="{4951DF5C-79E3-4127-8672-F8AB64FAEA71}" srcOrd="6" destOrd="0" presId="urn:microsoft.com/office/officeart/2009/3/layout/PhasedProcess"/>
    <dgm:cxn modelId="{E1C63C21-E8ED-4EF7-8DC4-15D580109BE4}" type="presParOf" srcId="{F10F6A49-33CF-4516-96F8-592646E09E72}" destId="{81B7D76B-B274-4971-A3D7-104F24686CCD}" srcOrd="7" destOrd="0" presId="urn:microsoft.com/office/officeart/2009/3/layout/PhasedProcess"/>
    <dgm:cxn modelId="{961015A4-735F-4A59-94AA-D3D258EF2176}" type="presParOf" srcId="{5DD391AB-52C7-46FC-B691-C3D530DB119E}" destId="{8A8E4FA6-85C6-4C3C-8A66-C504FF5B5DEF}" srcOrd="7" destOrd="0" presId="urn:microsoft.com/office/officeart/2009/3/layout/PhasedProcess"/>
    <dgm:cxn modelId="{E491B210-6B39-4794-8835-8FF9850C7537}" type="presParOf" srcId="{8A8E4FA6-85C6-4C3C-8A66-C504FF5B5DEF}" destId="{3A19BC02-4949-4E93-8077-FDC4CFBA85B9}" srcOrd="0" destOrd="0" presId="urn:microsoft.com/office/officeart/2009/3/layout/PhasedProcess"/>
    <dgm:cxn modelId="{C35BAADE-8C17-4244-9A00-24299D29A3CF}" type="presParOf" srcId="{8A8E4FA6-85C6-4C3C-8A66-C504FF5B5DEF}" destId="{4EFF993A-9E6C-4B7B-A71B-456C46A4BE7A}" srcOrd="1" destOrd="0" presId="urn:microsoft.com/office/officeart/2009/3/layout/PhasedProcess"/>
    <dgm:cxn modelId="{F2C76E8B-1471-4789-B140-8EC2BC1D2D95}" type="presParOf" srcId="{8A8E4FA6-85C6-4C3C-8A66-C504FF5B5DEF}" destId="{6F5A45A2-ABA4-4D90-A9A6-46109E9DE857}" srcOrd="2" destOrd="0" presId="urn:microsoft.com/office/officeart/2009/3/layout/PhasedProcess"/>
    <dgm:cxn modelId="{B272FF79-680E-43BD-ABFC-0F49120D7578}" type="presParOf" srcId="{8A8E4FA6-85C6-4C3C-8A66-C504FF5B5DEF}" destId="{ABBE9168-5301-4867-B4BA-E4BF85FCBEBF}" srcOrd="3" destOrd="0" presId="urn:microsoft.com/office/officeart/2009/3/layout/PhasedProcess"/>
    <dgm:cxn modelId="{20344D6B-ABEB-41F4-B708-2F3CA9476928}" type="presParOf" srcId="{8A8E4FA6-85C6-4C3C-8A66-C504FF5B5DEF}" destId="{0C2E038C-1831-45FE-AF9A-14071D50A8FA}" srcOrd="4" destOrd="0" presId="urn:microsoft.com/office/officeart/2009/3/layout/PhasedProcess"/>
    <dgm:cxn modelId="{B700350C-DAA3-4DD9-B106-A84531A4341D}" type="presParOf" srcId="{8A8E4FA6-85C6-4C3C-8A66-C504FF5B5DEF}" destId="{D4A0D73F-98D9-48F5-9ABD-1EB51928A693}" srcOrd="5" destOrd="0" presId="urn:microsoft.com/office/officeart/2009/3/layout/PhasedProcess"/>
    <dgm:cxn modelId="{B2CBC2D6-B127-463B-9BDC-454A747F00A2}" type="presParOf" srcId="{8A8E4FA6-85C6-4C3C-8A66-C504FF5B5DEF}" destId="{0824B240-2098-4030-AA97-97FE97FD47E5}" srcOrd="6" destOrd="0" presId="urn:microsoft.com/office/officeart/2009/3/layout/PhasedProcess"/>
    <dgm:cxn modelId="{C15B95C3-0032-4829-B245-481115A7A9D7}" type="presParOf" srcId="{8A8E4FA6-85C6-4C3C-8A66-C504FF5B5DEF}" destId="{9D7C09E0-79FB-4C13-991E-621D3AAEEDFA}" srcOrd="7" destOrd="0" presId="urn:microsoft.com/office/officeart/2009/3/layout/PhasedProcess"/>
    <dgm:cxn modelId="{01CB837D-E406-46A1-BB1E-B8DB35E87A68}" type="presParOf" srcId="{8A8E4FA6-85C6-4C3C-8A66-C504FF5B5DEF}" destId="{803E54ED-AB3C-4195-8A93-AAE47A341A8D}" srcOrd="8" destOrd="0" presId="urn:microsoft.com/office/officeart/2009/3/layout/PhasedProcess"/>
    <dgm:cxn modelId="{2C54FEA9-1DE0-495B-9F43-EB18BB02B84D}" type="presParOf" srcId="{5DD391AB-52C7-46FC-B691-C3D530DB119E}" destId="{231716ED-876F-4B4D-A9F8-967A63766F2D}" srcOrd="8" destOrd="0" presId="urn:microsoft.com/office/officeart/2009/3/layout/PhasedProcess"/>
    <dgm:cxn modelId="{0C1C290B-58C7-4130-9237-3377768C87E9}" type="presParOf" srcId="{5DD391AB-52C7-46FC-B691-C3D530DB119E}" destId="{9EE94D06-A8D7-40ED-B7C6-E5261C00DBC3}" srcOrd="9" destOrd="0" presId="urn:microsoft.com/office/officeart/2009/3/layout/Phased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B46D18E-47F9-4D92-920F-614D2FCFE554}" type="doc">
      <dgm:prSet loTypeId="urn:microsoft.com/office/officeart/2011/layout/HexagonRadial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F224E997-90A4-419A-AB34-AE4DEDAC4DAC}">
      <dgm:prSet phldrT="[Texto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es-ES_tradnl" sz="1400" b="1" dirty="0" err="1">
              <a:solidFill>
                <a:schemeClr val="accent1"/>
              </a:solidFill>
            </a:rPr>
            <a:t>SaluDerecho</a:t>
          </a:r>
          <a:endParaRPr lang="es-ES_tradnl" sz="1400" b="1" dirty="0">
            <a:solidFill>
              <a:schemeClr val="accent1"/>
            </a:solidFill>
          </a:endParaRPr>
        </a:p>
        <a:p>
          <a:r>
            <a:rPr lang="es-ES_tradnl" sz="1400" b="1" dirty="0">
              <a:solidFill>
                <a:schemeClr val="accent1"/>
              </a:solidFill>
            </a:rPr>
            <a:t>Comprender  judicialización </a:t>
          </a:r>
        </a:p>
        <a:p>
          <a:r>
            <a:rPr lang="es-ES_tradnl" sz="1400" b="1" dirty="0">
              <a:solidFill>
                <a:schemeClr val="bg2"/>
              </a:solidFill>
            </a:rPr>
            <a:t>de la salud y promover diálogo </a:t>
          </a:r>
          <a:r>
            <a:rPr lang="es-ES_tradnl" sz="1400" b="1" dirty="0" err="1">
              <a:solidFill>
                <a:schemeClr val="bg2"/>
              </a:solidFill>
            </a:rPr>
            <a:t>multiactores</a:t>
          </a:r>
          <a:endParaRPr lang="es-CO" sz="1400" b="1" dirty="0">
            <a:solidFill>
              <a:schemeClr val="bg2"/>
            </a:solidFill>
          </a:endParaRPr>
        </a:p>
      </dgm:t>
    </dgm:pt>
    <dgm:pt modelId="{D8BFE226-0A44-4066-83AB-56759D9325C7}" type="parTrans" cxnId="{71985306-CE98-45CF-88C5-62094CCC81EA}">
      <dgm:prSet/>
      <dgm:spPr/>
      <dgm:t>
        <a:bodyPr/>
        <a:lstStyle/>
        <a:p>
          <a:endParaRPr lang="es-CO">
            <a:solidFill>
              <a:schemeClr val="accent1"/>
            </a:solidFill>
          </a:endParaRPr>
        </a:p>
      </dgm:t>
    </dgm:pt>
    <dgm:pt modelId="{551C404C-4CE0-4CC1-9142-9A6A3BC2E11D}" type="sibTrans" cxnId="{71985306-CE98-45CF-88C5-62094CCC81EA}">
      <dgm:prSet/>
      <dgm:spPr/>
      <dgm:t>
        <a:bodyPr/>
        <a:lstStyle/>
        <a:p>
          <a:endParaRPr lang="es-CO">
            <a:solidFill>
              <a:schemeClr val="accent1"/>
            </a:solidFill>
          </a:endParaRPr>
        </a:p>
      </dgm:t>
    </dgm:pt>
    <dgm:pt modelId="{BDBE6FCA-2903-47C2-A736-60E5766267C6}">
      <dgm:prSet phldrT="[Texto]" custT="1"/>
      <dgm:spPr>
        <a:solidFill>
          <a:schemeClr val="bg2">
            <a:lumMod val="95000"/>
          </a:schemeClr>
        </a:solidFill>
      </dgm:spPr>
      <dgm:t>
        <a:bodyPr/>
        <a:lstStyle/>
        <a:p>
          <a:r>
            <a:rPr lang="es-ES_tradnl" sz="1400" b="1" dirty="0">
              <a:solidFill>
                <a:schemeClr val="accent1"/>
              </a:solidFill>
            </a:rPr>
            <a:t>Hace parte de  los ocho países de la región </a:t>
          </a:r>
          <a:endParaRPr lang="es-CO" sz="1400" b="1" dirty="0">
            <a:solidFill>
              <a:schemeClr val="accent1"/>
            </a:solidFill>
          </a:endParaRPr>
        </a:p>
      </dgm:t>
    </dgm:pt>
    <dgm:pt modelId="{E0B94E9F-07FF-41AD-A980-AB20ECE38941}" type="parTrans" cxnId="{F4936BE4-946F-4075-AE63-4CF77E57DE22}">
      <dgm:prSet/>
      <dgm:spPr/>
      <dgm:t>
        <a:bodyPr/>
        <a:lstStyle/>
        <a:p>
          <a:endParaRPr lang="es-CO">
            <a:solidFill>
              <a:schemeClr val="accent1"/>
            </a:solidFill>
          </a:endParaRPr>
        </a:p>
      </dgm:t>
    </dgm:pt>
    <dgm:pt modelId="{32DE7E2C-C67E-431F-8374-9EAD3CE34DA1}" type="sibTrans" cxnId="{F4936BE4-946F-4075-AE63-4CF77E57DE22}">
      <dgm:prSet/>
      <dgm:spPr/>
      <dgm:t>
        <a:bodyPr/>
        <a:lstStyle/>
        <a:p>
          <a:endParaRPr lang="es-CO">
            <a:solidFill>
              <a:schemeClr val="accent1"/>
            </a:solidFill>
          </a:endParaRPr>
        </a:p>
      </dgm:t>
    </dgm:pt>
    <dgm:pt modelId="{DC0B9E3E-DF50-47C4-8FB8-617A6AA3C20A}">
      <dgm:prSet phldrT="[Texto]" custT="1"/>
      <dgm:spPr>
        <a:solidFill>
          <a:schemeClr val="bg2">
            <a:lumMod val="95000"/>
          </a:schemeClr>
        </a:solidFill>
      </dgm:spPr>
      <dgm:t>
        <a:bodyPr/>
        <a:lstStyle/>
        <a:p>
          <a:r>
            <a:rPr lang="es-ES_tradnl" sz="1400" b="1" dirty="0">
              <a:solidFill>
                <a:schemeClr val="accent1"/>
              </a:solidFill>
            </a:rPr>
            <a:t>Intercambio de conocimientos con Costa Rica y Corea</a:t>
          </a:r>
          <a:r>
            <a:rPr lang="es-ES_tradnl" sz="1400" dirty="0">
              <a:solidFill>
                <a:schemeClr val="accent1"/>
              </a:solidFill>
            </a:rPr>
            <a:t>.</a:t>
          </a:r>
          <a:endParaRPr lang="es-CO" sz="1400" dirty="0">
            <a:solidFill>
              <a:schemeClr val="accent1"/>
            </a:solidFill>
          </a:endParaRPr>
        </a:p>
      </dgm:t>
    </dgm:pt>
    <dgm:pt modelId="{EEAD9E18-4846-42A9-837B-A07A8372CF11}" type="parTrans" cxnId="{959B436F-B0BD-448B-895F-2EC044307A80}">
      <dgm:prSet/>
      <dgm:spPr/>
      <dgm:t>
        <a:bodyPr/>
        <a:lstStyle/>
        <a:p>
          <a:endParaRPr lang="es-CO">
            <a:solidFill>
              <a:schemeClr val="accent1"/>
            </a:solidFill>
          </a:endParaRPr>
        </a:p>
      </dgm:t>
    </dgm:pt>
    <dgm:pt modelId="{D16563CD-0476-477D-80AE-FAAC347189CE}" type="sibTrans" cxnId="{959B436F-B0BD-448B-895F-2EC044307A80}">
      <dgm:prSet/>
      <dgm:spPr/>
      <dgm:t>
        <a:bodyPr/>
        <a:lstStyle/>
        <a:p>
          <a:endParaRPr lang="es-CO">
            <a:solidFill>
              <a:schemeClr val="accent1"/>
            </a:solidFill>
          </a:endParaRPr>
        </a:p>
      </dgm:t>
    </dgm:pt>
    <dgm:pt modelId="{F84C2DFE-9B97-4400-BD7C-674467FFD1F8}">
      <dgm:prSet phldrT="[Texto]" custT="1"/>
      <dgm:spPr>
        <a:solidFill>
          <a:schemeClr val="bg2">
            <a:lumMod val="95000"/>
          </a:schemeClr>
        </a:solidFill>
      </dgm:spPr>
      <dgm:t>
        <a:bodyPr/>
        <a:lstStyle/>
        <a:p>
          <a:r>
            <a:rPr lang="es-ES_tradnl" sz="1400" dirty="0">
              <a:solidFill>
                <a:schemeClr val="accent1"/>
              </a:solidFill>
            </a:rPr>
            <a:t> </a:t>
          </a:r>
          <a:r>
            <a:rPr lang="es-ES_tradnl" sz="1400" b="1" dirty="0">
              <a:solidFill>
                <a:schemeClr val="accent1"/>
              </a:solidFill>
            </a:rPr>
            <a:t>Taller bilateral con Uruguay, convocado por la Mesa de Diálogo de Derecho a la Salud de Uruguay</a:t>
          </a:r>
          <a:r>
            <a:rPr lang="en-US" sz="1400" b="1" dirty="0">
              <a:solidFill>
                <a:schemeClr val="accent1"/>
              </a:solidFill>
            </a:rPr>
            <a:t> </a:t>
          </a:r>
          <a:endParaRPr lang="es-CO" sz="1400" b="1" dirty="0">
            <a:solidFill>
              <a:schemeClr val="accent1"/>
            </a:solidFill>
          </a:endParaRPr>
        </a:p>
      </dgm:t>
    </dgm:pt>
    <dgm:pt modelId="{7E4D47F3-B09C-4CCD-95C1-D3E4B0A95876}" type="parTrans" cxnId="{F2ACEA74-4D59-4D6E-9659-25EB11EEDFEC}">
      <dgm:prSet/>
      <dgm:spPr/>
      <dgm:t>
        <a:bodyPr/>
        <a:lstStyle/>
        <a:p>
          <a:endParaRPr lang="es-CO">
            <a:solidFill>
              <a:schemeClr val="accent1"/>
            </a:solidFill>
          </a:endParaRPr>
        </a:p>
      </dgm:t>
    </dgm:pt>
    <dgm:pt modelId="{1856EFAA-B2F7-4F05-AD72-B029AA821440}" type="sibTrans" cxnId="{F2ACEA74-4D59-4D6E-9659-25EB11EEDFEC}">
      <dgm:prSet/>
      <dgm:spPr/>
      <dgm:t>
        <a:bodyPr/>
        <a:lstStyle/>
        <a:p>
          <a:endParaRPr lang="es-CO">
            <a:solidFill>
              <a:schemeClr val="accent1"/>
            </a:solidFill>
          </a:endParaRPr>
        </a:p>
      </dgm:t>
    </dgm:pt>
    <dgm:pt modelId="{AB36F936-F587-4C3B-AE63-D09661D2BFE4}">
      <dgm:prSet phldrT="[Texto]" custT="1"/>
      <dgm:spPr>
        <a:solidFill>
          <a:schemeClr val="bg2">
            <a:lumMod val="95000"/>
          </a:schemeClr>
        </a:solidFill>
      </dgm:spPr>
      <dgm:t>
        <a:bodyPr/>
        <a:lstStyle/>
        <a:p>
          <a:r>
            <a:rPr lang="es-ES_tradnl" sz="1400" b="1" dirty="0">
              <a:solidFill>
                <a:schemeClr val="accent1"/>
              </a:solidFill>
            </a:rPr>
            <a:t>Corte Constitucional ha recibido apoyo de </a:t>
          </a:r>
          <a:r>
            <a:rPr lang="es-ES_tradnl" sz="1400" b="1" dirty="0" err="1">
              <a:solidFill>
                <a:schemeClr val="accent1"/>
              </a:solidFill>
            </a:rPr>
            <a:t>SaluDerecho</a:t>
          </a:r>
          <a:endParaRPr lang="es-CO" sz="1400" b="1" dirty="0">
            <a:solidFill>
              <a:schemeClr val="accent1"/>
            </a:solidFill>
          </a:endParaRPr>
        </a:p>
      </dgm:t>
    </dgm:pt>
    <dgm:pt modelId="{A1751A97-680C-4E71-852D-D270D027ECF7}" type="parTrans" cxnId="{81C40644-1EE2-4DB4-955B-B2519D556339}">
      <dgm:prSet/>
      <dgm:spPr/>
      <dgm:t>
        <a:bodyPr/>
        <a:lstStyle/>
        <a:p>
          <a:endParaRPr lang="es-CO">
            <a:solidFill>
              <a:schemeClr val="accent1"/>
            </a:solidFill>
          </a:endParaRPr>
        </a:p>
      </dgm:t>
    </dgm:pt>
    <dgm:pt modelId="{EAA4463A-3983-4348-94A6-5D8C9D3083EC}" type="sibTrans" cxnId="{81C40644-1EE2-4DB4-955B-B2519D556339}">
      <dgm:prSet/>
      <dgm:spPr/>
      <dgm:t>
        <a:bodyPr/>
        <a:lstStyle/>
        <a:p>
          <a:endParaRPr lang="es-CO">
            <a:solidFill>
              <a:schemeClr val="accent1"/>
            </a:solidFill>
          </a:endParaRPr>
        </a:p>
      </dgm:t>
    </dgm:pt>
    <dgm:pt modelId="{21A6F407-0BB5-4A64-9DD2-9A6DC7EE78E2}">
      <dgm:prSet phldrT="[Texto]" custT="1"/>
      <dgm:spPr>
        <a:solidFill>
          <a:schemeClr val="bg2">
            <a:lumMod val="95000"/>
          </a:schemeClr>
        </a:solidFill>
      </dgm:spPr>
      <dgm:t>
        <a:bodyPr/>
        <a:lstStyle/>
        <a:p>
          <a:r>
            <a:rPr lang="es-ES_tradnl" sz="1400" b="1" dirty="0">
              <a:solidFill>
                <a:schemeClr val="accent1"/>
              </a:solidFill>
            </a:rPr>
            <a:t> IV Encuentro Regional sobre Sistemas de Salud y Derecho a la Salud.</a:t>
          </a:r>
          <a:r>
            <a:rPr lang="es-ES_tradnl" sz="600" b="1" dirty="0">
              <a:solidFill>
                <a:schemeClr val="accent1"/>
              </a:solidFill>
            </a:rPr>
            <a:t>.</a:t>
          </a:r>
          <a:endParaRPr lang="es-CO" sz="600" b="1" dirty="0">
            <a:solidFill>
              <a:schemeClr val="accent1"/>
            </a:solidFill>
          </a:endParaRPr>
        </a:p>
      </dgm:t>
    </dgm:pt>
    <dgm:pt modelId="{C662F1D9-7A66-4197-9288-405665B90F0A}" type="parTrans" cxnId="{178EEBBF-9DED-4F7D-A837-21DD74D93386}">
      <dgm:prSet/>
      <dgm:spPr/>
      <dgm:t>
        <a:bodyPr/>
        <a:lstStyle/>
        <a:p>
          <a:endParaRPr lang="es-CO">
            <a:solidFill>
              <a:schemeClr val="accent1"/>
            </a:solidFill>
          </a:endParaRPr>
        </a:p>
      </dgm:t>
    </dgm:pt>
    <dgm:pt modelId="{A77C5D4D-FA26-49F7-869D-060D3C8E13AD}" type="sibTrans" cxnId="{178EEBBF-9DED-4F7D-A837-21DD74D93386}">
      <dgm:prSet/>
      <dgm:spPr/>
      <dgm:t>
        <a:bodyPr/>
        <a:lstStyle/>
        <a:p>
          <a:endParaRPr lang="es-CO">
            <a:solidFill>
              <a:schemeClr val="accent1"/>
            </a:solidFill>
          </a:endParaRPr>
        </a:p>
      </dgm:t>
    </dgm:pt>
    <dgm:pt modelId="{4A66CD04-BEBE-4DAC-9012-D139E06892AF}">
      <dgm:prSet/>
      <dgm:spPr/>
      <dgm:t>
        <a:bodyPr/>
        <a:lstStyle/>
        <a:p>
          <a:endParaRPr lang="es-CO">
            <a:solidFill>
              <a:schemeClr val="accent1"/>
            </a:solidFill>
          </a:endParaRPr>
        </a:p>
      </dgm:t>
    </dgm:pt>
    <dgm:pt modelId="{9775F66A-BECD-4682-950A-5601C5736490}" type="parTrans" cxnId="{658716F5-AF1B-443D-87D7-3007DCEDFA1E}">
      <dgm:prSet/>
      <dgm:spPr/>
      <dgm:t>
        <a:bodyPr/>
        <a:lstStyle/>
        <a:p>
          <a:endParaRPr lang="es-CO">
            <a:solidFill>
              <a:schemeClr val="accent1"/>
            </a:solidFill>
          </a:endParaRPr>
        </a:p>
      </dgm:t>
    </dgm:pt>
    <dgm:pt modelId="{3C236458-5DC2-42A7-93C7-E4247AABB252}" type="sibTrans" cxnId="{658716F5-AF1B-443D-87D7-3007DCEDFA1E}">
      <dgm:prSet/>
      <dgm:spPr/>
      <dgm:t>
        <a:bodyPr/>
        <a:lstStyle/>
        <a:p>
          <a:endParaRPr lang="es-CO">
            <a:solidFill>
              <a:schemeClr val="accent1"/>
            </a:solidFill>
          </a:endParaRPr>
        </a:p>
      </dgm:t>
    </dgm:pt>
    <dgm:pt modelId="{64FEC2D6-FFC7-47BF-B322-5DC3C1C29D65}">
      <dgm:prSet/>
      <dgm:spPr/>
      <dgm:t>
        <a:bodyPr/>
        <a:lstStyle/>
        <a:p>
          <a:endParaRPr lang="es-CO">
            <a:solidFill>
              <a:schemeClr val="accent1"/>
            </a:solidFill>
          </a:endParaRPr>
        </a:p>
      </dgm:t>
    </dgm:pt>
    <dgm:pt modelId="{4094E996-1D0C-4976-AE07-FA8F970A983E}" type="parTrans" cxnId="{0902FB6B-6F3C-44D2-BAC9-2BB8DA6ED8F2}">
      <dgm:prSet/>
      <dgm:spPr/>
      <dgm:t>
        <a:bodyPr/>
        <a:lstStyle/>
        <a:p>
          <a:endParaRPr lang="es-CO">
            <a:solidFill>
              <a:schemeClr val="accent1"/>
            </a:solidFill>
          </a:endParaRPr>
        </a:p>
      </dgm:t>
    </dgm:pt>
    <dgm:pt modelId="{3EF78E26-C374-477E-99D1-912FD6A625A8}" type="sibTrans" cxnId="{0902FB6B-6F3C-44D2-BAC9-2BB8DA6ED8F2}">
      <dgm:prSet/>
      <dgm:spPr/>
      <dgm:t>
        <a:bodyPr/>
        <a:lstStyle/>
        <a:p>
          <a:endParaRPr lang="es-CO">
            <a:solidFill>
              <a:schemeClr val="accent1"/>
            </a:solidFill>
          </a:endParaRPr>
        </a:p>
      </dgm:t>
    </dgm:pt>
    <dgm:pt modelId="{26E415F2-2653-4683-8AE3-83EFA647D3A8}">
      <dgm:prSet phldrT="[Texto]" custT="1"/>
      <dgm:spPr>
        <a:solidFill>
          <a:schemeClr val="bg2">
            <a:lumMod val="85000"/>
          </a:schemeClr>
        </a:solidFill>
      </dgm:spPr>
      <dgm:t>
        <a:bodyPr/>
        <a:lstStyle/>
        <a:p>
          <a:r>
            <a:rPr lang="es-ES_tradnl" sz="1400" b="1" i="1" dirty="0">
              <a:solidFill>
                <a:schemeClr val="accent1"/>
              </a:solidFill>
            </a:rPr>
            <a:t>*Mecanismos de resolución prejudicial *Necesidades y percepciones de los jueces en información sanitaria </a:t>
          </a:r>
          <a:endParaRPr lang="es-CO" sz="1400" dirty="0">
            <a:solidFill>
              <a:schemeClr val="accent1"/>
            </a:solidFill>
          </a:endParaRPr>
        </a:p>
      </dgm:t>
    </dgm:pt>
    <dgm:pt modelId="{8C5FE4C3-827C-4071-A5A3-B3CBB75466F4}" type="sibTrans" cxnId="{38B40050-E70D-43FE-80DB-A1EFAD557E4E}">
      <dgm:prSet/>
      <dgm:spPr/>
      <dgm:t>
        <a:bodyPr/>
        <a:lstStyle/>
        <a:p>
          <a:endParaRPr lang="es-CO">
            <a:solidFill>
              <a:schemeClr val="accent1"/>
            </a:solidFill>
          </a:endParaRPr>
        </a:p>
      </dgm:t>
    </dgm:pt>
    <dgm:pt modelId="{896265BB-57F4-4D93-8087-AB108243B5BA}" type="parTrans" cxnId="{38B40050-E70D-43FE-80DB-A1EFAD557E4E}">
      <dgm:prSet/>
      <dgm:spPr/>
      <dgm:t>
        <a:bodyPr/>
        <a:lstStyle/>
        <a:p>
          <a:endParaRPr lang="es-CO">
            <a:solidFill>
              <a:schemeClr val="accent1"/>
            </a:solidFill>
          </a:endParaRPr>
        </a:p>
      </dgm:t>
    </dgm:pt>
    <dgm:pt modelId="{03E5B9D4-379D-4E40-B18D-F90E02125FC4}">
      <dgm:prSet phldrT="[Texto]" custLinFactX="74844" custLinFactNeighborX="100000" custLinFactNeighborY="-3286"/>
      <dgm:spPr>
        <a:solidFill>
          <a:schemeClr val="bg2">
            <a:lumMod val="85000"/>
          </a:schemeClr>
        </a:solidFill>
      </dgm:spPr>
      <dgm:t>
        <a:bodyPr/>
        <a:lstStyle/>
        <a:p>
          <a:endParaRPr lang="es-CO">
            <a:solidFill>
              <a:schemeClr val="accent1"/>
            </a:solidFill>
          </a:endParaRPr>
        </a:p>
      </dgm:t>
    </dgm:pt>
    <dgm:pt modelId="{1A7DE999-A57B-4E33-A19E-570908F5E5BB}" type="parTrans" cxnId="{19CAC5F4-086C-4316-8472-C0EE367BA56A}">
      <dgm:prSet/>
      <dgm:spPr/>
      <dgm:t>
        <a:bodyPr/>
        <a:lstStyle/>
        <a:p>
          <a:endParaRPr lang="es-CO">
            <a:solidFill>
              <a:schemeClr val="accent1"/>
            </a:solidFill>
          </a:endParaRPr>
        </a:p>
      </dgm:t>
    </dgm:pt>
    <dgm:pt modelId="{668E5C4B-E608-4D20-8C83-DF1C7AF7E474}" type="sibTrans" cxnId="{19CAC5F4-086C-4316-8472-C0EE367BA56A}">
      <dgm:prSet/>
      <dgm:spPr/>
      <dgm:t>
        <a:bodyPr/>
        <a:lstStyle/>
        <a:p>
          <a:endParaRPr lang="es-CO">
            <a:solidFill>
              <a:schemeClr val="accent1"/>
            </a:solidFill>
          </a:endParaRPr>
        </a:p>
      </dgm:t>
    </dgm:pt>
    <dgm:pt modelId="{2D0FDFD8-3A57-4FB9-9E07-B706C86BD252}">
      <dgm:prSet phldrT="[Texto]" custLinFactX="74844" custLinFactNeighborX="100000" custLinFactNeighborY="-3286"/>
      <dgm:spPr>
        <a:solidFill>
          <a:schemeClr val="bg2">
            <a:lumMod val="85000"/>
          </a:schemeClr>
        </a:solidFill>
      </dgm:spPr>
      <dgm:t>
        <a:bodyPr/>
        <a:lstStyle/>
        <a:p>
          <a:endParaRPr lang="es-CO">
            <a:solidFill>
              <a:schemeClr val="accent1"/>
            </a:solidFill>
          </a:endParaRPr>
        </a:p>
      </dgm:t>
    </dgm:pt>
    <dgm:pt modelId="{B7D014BE-427D-4C6F-AFC2-A5967ED5B5D9}" type="parTrans" cxnId="{8AC7E3B1-F2E7-428B-B1DC-0CBD1986578D}">
      <dgm:prSet/>
      <dgm:spPr/>
      <dgm:t>
        <a:bodyPr/>
        <a:lstStyle/>
        <a:p>
          <a:endParaRPr lang="es-CO">
            <a:solidFill>
              <a:schemeClr val="accent1"/>
            </a:solidFill>
          </a:endParaRPr>
        </a:p>
      </dgm:t>
    </dgm:pt>
    <dgm:pt modelId="{B3675214-CF4D-444E-B61C-FC7412324A67}" type="sibTrans" cxnId="{8AC7E3B1-F2E7-428B-B1DC-0CBD1986578D}">
      <dgm:prSet/>
      <dgm:spPr/>
      <dgm:t>
        <a:bodyPr/>
        <a:lstStyle/>
        <a:p>
          <a:endParaRPr lang="es-CO">
            <a:solidFill>
              <a:schemeClr val="accent1"/>
            </a:solidFill>
          </a:endParaRPr>
        </a:p>
      </dgm:t>
    </dgm:pt>
    <dgm:pt modelId="{D1164F8F-73B5-4CA3-B069-B0D9CE1363FC}" type="pres">
      <dgm:prSet presAssocID="{2B46D18E-47F9-4D92-920F-614D2FCFE554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D6604D70-9428-44A8-8A7C-3EBB930442CF}" type="pres">
      <dgm:prSet presAssocID="{F224E997-90A4-419A-AB34-AE4DEDAC4DAC}" presName="Parent" presStyleLbl="node0" presStyleIdx="0" presStyleCnt="1" custScaleX="108052" custScaleY="116268">
        <dgm:presLayoutVars>
          <dgm:chMax val="6"/>
          <dgm:chPref val="6"/>
        </dgm:presLayoutVars>
      </dgm:prSet>
      <dgm:spPr/>
    </dgm:pt>
    <dgm:pt modelId="{B468C02D-FA73-41F6-AD8B-CD2654A2A354}" type="pres">
      <dgm:prSet presAssocID="{BDBE6FCA-2903-47C2-A736-60E5766267C6}" presName="Accent1" presStyleCnt="0"/>
      <dgm:spPr/>
    </dgm:pt>
    <dgm:pt modelId="{D8584F7E-2C2D-4996-860B-ADA640D25965}" type="pres">
      <dgm:prSet presAssocID="{BDBE6FCA-2903-47C2-A736-60E5766267C6}" presName="Accent" presStyleLbl="bgShp" presStyleIdx="0" presStyleCnt="6"/>
      <dgm:spPr/>
    </dgm:pt>
    <dgm:pt modelId="{18C9419E-F8EB-4B46-BE56-81AD7627CDF1}" type="pres">
      <dgm:prSet presAssocID="{BDBE6FCA-2903-47C2-A736-60E5766267C6}" presName="Child1" presStyleLbl="node1" presStyleIdx="0" presStyleCnt="6" custScaleX="110974" custScaleY="103294" custLinFactNeighborX="3554" custLinFactNeighborY="-9037">
        <dgm:presLayoutVars>
          <dgm:chMax val="0"/>
          <dgm:chPref val="0"/>
          <dgm:bulletEnabled val="1"/>
        </dgm:presLayoutVars>
      </dgm:prSet>
      <dgm:spPr/>
    </dgm:pt>
    <dgm:pt modelId="{C9BFC8ED-6DB9-47F1-9401-095A51C5B97E}" type="pres">
      <dgm:prSet presAssocID="{DC0B9E3E-DF50-47C4-8FB8-617A6AA3C20A}" presName="Accent2" presStyleCnt="0"/>
      <dgm:spPr/>
    </dgm:pt>
    <dgm:pt modelId="{3AC7A51F-B0CF-419F-AE64-93D3B74F230E}" type="pres">
      <dgm:prSet presAssocID="{DC0B9E3E-DF50-47C4-8FB8-617A6AA3C20A}" presName="Accent" presStyleLbl="bgShp" presStyleIdx="1" presStyleCnt="6"/>
      <dgm:spPr/>
    </dgm:pt>
    <dgm:pt modelId="{27602B15-BC85-4655-A4FA-95B9B4B16948}" type="pres">
      <dgm:prSet presAssocID="{DC0B9E3E-DF50-47C4-8FB8-617A6AA3C20A}" presName="Child2" presStyleLbl="node1" presStyleIdx="1" presStyleCnt="6" custScaleX="142197" custScaleY="104719" custLinFactNeighborX="27009" custLinFactNeighborY="1643">
        <dgm:presLayoutVars>
          <dgm:chMax val="0"/>
          <dgm:chPref val="0"/>
          <dgm:bulletEnabled val="1"/>
        </dgm:presLayoutVars>
      </dgm:prSet>
      <dgm:spPr/>
    </dgm:pt>
    <dgm:pt modelId="{462822A4-895E-4F4B-953A-A3EB6F8A94D4}" type="pres">
      <dgm:prSet presAssocID="{F84C2DFE-9B97-4400-BD7C-674467FFD1F8}" presName="Accent3" presStyleCnt="0"/>
      <dgm:spPr/>
    </dgm:pt>
    <dgm:pt modelId="{BA048CDC-9EEA-4939-A945-7D1889F250B9}" type="pres">
      <dgm:prSet presAssocID="{F84C2DFE-9B97-4400-BD7C-674467FFD1F8}" presName="Accent" presStyleLbl="bgShp" presStyleIdx="2" presStyleCnt="6"/>
      <dgm:spPr/>
    </dgm:pt>
    <dgm:pt modelId="{FAA84DF7-3305-4B38-88AA-FE4156156CFC}" type="pres">
      <dgm:prSet presAssocID="{F84C2DFE-9B97-4400-BD7C-674467FFD1F8}" presName="Child3" presStyleLbl="node1" presStyleIdx="2" presStyleCnt="6" custScaleX="121847" custScaleY="96793" custLinFactNeighborX="9951" custLinFactNeighborY="-1644">
        <dgm:presLayoutVars>
          <dgm:chMax val="0"/>
          <dgm:chPref val="0"/>
          <dgm:bulletEnabled val="1"/>
        </dgm:presLayoutVars>
      </dgm:prSet>
      <dgm:spPr/>
    </dgm:pt>
    <dgm:pt modelId="{E33BE5FD-51FC-47C3-8824-FCBBA6CEC920}" type="pres">
      <dgm:prSet presAssocID="{26E415F2-2653-4683-8AE3-83EFA647D3A8}" presName="Accent4" presStyleCnt="0"/>
      <dgm:spPr/>
    </dgm:pt>
    <dgm:pt modelId="{EFA82B2A-D8CF-4A4E-A3D1-45E2278CC849}" type="pres">
      <dgm:prSet presAssocID="{26E415F2-2653-4683-8AE3-83EFA647D3A8}" presName="Accent" presStyleLbl="bgShp" presStyleIdx="3" presStyleCnt="6"/>
      <dgm:spPr/>
    </dgm:pt>
    <dgm:pt modelId="{03BBB679-219E-440C-AD09-06F4272F92ED}" type="pres">
      <dgm:prSet presAssocID="{26E415F2-2653-4683-8AE3-83EFA647D3A8}" presName="Child4" presStyleLbl="node1" presStyleIdx="3" presStyleCnt="6" custScaleX="131773" custScaleY="142707" custLinFactX="96204" custLinFactNeighborX="100000" custLinFactNeighborY="-4108">
        <dgm:presLayoutVars>
          <dgm:chMax val="0"/>
          <dgm:chPref val="0"/>
          <dgm:bulletEnabled val="1"/>
        </dgm:presLayoutVars>
      </dgm:prSet>
      <dgm:spPr/>
    </dgm:pt>
    <dgm:pt modelId="{F06D84EE-BFEE-49E8-9750-307BAF8228CF}" type="pres">
      <dgm:prSet presAssocID="{AB36F936-F587-4C3B-AE63-D09661D2BFE4}" presName="Accent5" presStyleCnt="0"/>
      <dgm:spPr/>
    </dgm:pt>
    <dgm:pt modelId="{C481AA9D-C2C9-4DEA-A1C1-2CE5C08237D8}" type="pres">
      <dgm:prSet presAssocID="{AB36F936-F587-4C3B-AE63-D09661D2BFE4}" presName="Accent" presStyleLbl="bgShp" presStyleIdx="4" presStyleCnt="6"/>
      <dgm:spPr/>
    </dgm:pt>
    <dgm:pt modelId="{1BEA7688-4ED3-42C2-AC1C-16E5A9DF96CF}" type="pres">
      <dgm:prSet presAssocID="{AB36F936-F587-4C3B-AE63-D09661D2BFE4}" presName="Child5" presStyleLbl="node1" presStyleIdx="4" presStyleCnt="6" custScaleX="127386" custScaleY="113362" custLinFactNeighborX="-18479" custLinFactNeighborY="-2465">
        <dgm:presLayoutVars>
          <dgm:chMax val="0"/>
          <dgm:chPref val="0"/>
          <dgm:bulletEnabled val="1"/>
        </dgm:presLayoutVars>
      </dgm:prSet>
      <dgm:spPr/>
    </dgm:pt>
    <dgm:pt modelId="{BD04C5FD-84BB-4EA5-BF61-C7E7A71D0464}" type="pres">
      <dgm:prSet presAssocID="{21A6F407-0BB5-4A64-9DD2-9A6DC7EE78E2}" presName="Accent6" presStyleCnt="0"/>
      <dgm:spPr/>
    </dgm:pt>
    <dgm:pt modelId="{65171A16-223F-4568-B952-63E6D6BD1F34}" type="pres">
      <dgm:prSet presAssocID="{21A6F407-0BB5-4A64-9DD2-9A6DC7EE78E2}" presName="Accent" presStyleLbl="bgShp" presStyleIdx="5" presStyleCnt="6"/>
      <dgm:spPr/>
    </dgm:pt>
    <dgm:pt modelId="{132A659F-CAC8-4B4F-8608-56D3F654738A}" type="pres">
      <dgm:prSet presAssocID="{21A6F407-0BB5-4A64-9DD2-9A6DC7EE78E2}" presName="Child6" presStyleLbl="node1" presStyleIdx="5" presStyleCnt="6" custScaleX="130677" custScaleY="107727" custLinFactNeighborX="-14926" custLinFactNeighborY="-12323">
        <dgm:presLayoutVars>
          <dgm:chMax val="0"/>
          <dgm:chPref val="0"/>
          <dgm:bulletEnabled val="1"/>
        </dgm:presLayoutVars>
      </dgm:prSet>
      <dgm:spPr/>
    </dgm:pt>
  </dgm:ptLst>
  <dgm:cxnLst>
    <dgm:cxn modelId="{71985306-CE98-45CF-88C5-62094CCC81EA}" srcId="{2B46D18E-47F9-4D92-920F-614D2FCFE554}" destId="{F224E997-90A4-419A-AB34-AE4DEDAC4DAC}" srcOrd="0" destOrd="0" parTransId="{D8BFE226-0A44-4066-83AB-56759D9325C7}" sibTransId="{551C404C-4CE0-4CC1-9142-9A6A3BC2E11D}"/>
    <dgm:cxn modelId="{EC26565E-0727-4E45-A21E-B080E6D1FC89}" type="presOf" srcId="{AB36F936-F587-4C3B-AE63-D09661D2BFE4}" destId="{1BEA7688-4ED3-42C2-AC1C-16E5A9DF96CF}" srcOrd="0" destOrd="0" presId="urn:microsoft.com/office/officeart/2011/layout/HexagonRadial"/>
    <dgm:cxn modelId="{307DD062-A4C3-46A0-BD97-8F234F607970}" type="presOf" srcId="{21A6F407-0BB5-4A64-9DD2-9A6DC7EE78E2}" destId="{132A659F-CAC8-4B4F-8608-56D3F654738A}" srcOrd="0" destOrd="0" presId="urn:microsoft.com/office/officeart/2011/layout/HexagonRadial"/>
    <dgm:cxn modelId="{81C40644-1EE2-4DB4-955B-B2519D556339}" srcId="{F224E997-90A4-419A-AB34-AE4DEDAC4DAC}" destId="{AB36F936-F587-4C3B-AE63-D09661D2BFE4}" srcOrd="4" destOrd="0" parTransId="{A1751A97-680C-4E71-852D-D270D027ECF7}" sibTransId="{EAA4463A-3983-4348-94A6-5D8C9D3083EC}"/>
    <dgm:cxn modelId="{0902FB6B-6F3C-44D2-BAC9-2BB8DA6ED8F2}" srcId="{F224E997-90A4-419A-AB34-AE4DEDAC4DAC}" destId="{64FEC2D6-FFC7-47BF-B322-5DC3C1C29D65}" srcOrd="6" destOrd="0" parTransId="{4094E996-1D0C-4976-AE07-FA8F970A983E}" sibTransId="{3EF78E26-C374-477E-99D1-912FD6A625A8}"/>
    <dgm:cxn modelId="{959B436F-B0BD-448B-895F-2EC044307A80}" srcId="{F224E997-90A4-419A-AB34-AE4DEDAC4DAC}" destId="{DC0B9E3E-DF50-47C4-8FB8-617A6AA3C20A}" srcOrd="1" destOrd="0" parTransId="{EEAD9E18-4846-42A9-837B-A07A8372CF11}" sibTransId="{D16563CD-0476-477D-80AE-FAAC347189CE}"/>
    <dgm:cxn modelId="{38B40050-E70D-43FE-80DB-A1EFAD557E4E}" srcId="{F224E997-90A4-419A-AB34-AE4DEDAC4DAC}" destId="{26E415F2-2653-4683-8AE3-83EFA647D3A8}" srcOrd="3" destOrd="0" parTransId="{896265BB-57F4-4D93-8087-AB108243B5BA}" sibTransId="{8C5FE4C3-827C-4071-A5A3-B3CBB75466F4}"/>
    <dgm:cxn modelId="{9A2C5373-AAA4-4C67-AA56-D068E5F7DD1E}" type="presOf" srcId="{F84C2DFE-9B97-4400-BD7C-674467FFD1F8}" destId="{FAA84DF7-3305-4B38-88AA-FE4156156CFC}" srcOrd="0" destOrd="0" presId="urn:microsoft.com/office/officeart/2011/layout/HexagonRadial"/>
    <dgm:cxn modelId="{F2ACEA74-4D59-4D6E-9659-25EB11EEDFEC}" srcId="{F224E997-90A4-419A-AB34-AE4DEDAC4DAC}" destId="{F84C2DFE-9B97-4400-BD7C-674467FFD1F8}" srcOrd="2" destOrd="0" parTransId="{7E4D47F3-B09C-4CCD-95C1-D3E4B0A95876}" sibTransId="{1856EFAA-B2F7-4F05-AD72-B029AA821440}"/>
    <dgm:cxn modelId="{546F607F-4777-4028-80FF-2178B09A0F29}" type="presOf" srcId="{DC0B9E3E-DF50-47C4-8FB8-617A6AA3C20A}" destId="{27602B15-BC85-4655-A4FA-95B9B4B16948}" srcOrd="0" destOrd="0" presId="urn:microsoft.com/office/officeart/2011/layout/HexagonRadial"/>
    <dgm:cxn modelId="{7F49AB8C-171C-418A-9753-AD3433964FE6}" type="presOf" srcId="{BDBE6FCA-2903-47C2-A736-60E5766267C6}" destId="{18C9419E-F8EB-4B46-BE56-81AD7627CDF1}" srcOrd="0" destOrd="0" presId="urn:microsoft.com/office/officeart/2011/layout/HexagonRadial"/>
    <dgm:cxn modelId="{615287A9-3C45-4148-82D8-1948BE0EE1EC}" type="presOf" srcId="{2B46D18E-47F9-4D92-920F-614D2FCFE554}" destId="{D1164F8F-73B5-4CA3-B069-B0D9CE1363FC}" srcOrd="0" destOrd="0" presId="urn:microsoft.com/office/officeart/2011/layout/HexagonRadial"/>
    <dgm:cxn modelId="{8AC7E3B1-F2E7-428B-B1DC-0CBD1986578D}" srcId="{2B46D18E-47F9-4D92-920F-614D2FCFE554}" destId="{2D0FDFD8-3A57-4FB9-9E07-B706C86BD252}" srcOrd="2" destOrd="0" parTransId="{B7D014BE-427D-4C6F-AFC2-A5967ED5B5D9}" sibTransId="{B3675214-CF4D-444E-B61C-FC7412324A67}"/>
    <dgm:cxn modelId="{178EEBBF-9DED-4F7D-A837-21DD74D93386}" srcId="{F224E997-90A4-419A-AB34-AE4DEDAC4DAC}" destId="{21A6F407-0BB5-4A64-9DD2-9A6DC7EE78E2}" srcOrd="5" destOrd="0" parTransId="{C662F1D9-7A66-4197-9288-405665B90F0A}" sibTransId="{A77C5D4D-FA26-49F7-869D-060D3C8E13AD}"/>
    <dgm:cxn modelId="{972157E3-17AC-4CCE-86C4-5658CB80D01D}" type="presOf" srcId="{26E415F2-2653-4683-8AE3-83EFA647D3A8}" destId="{03BBB679-219E-440C-AD09-06F4272F92ED}" srcOrd="0" destOrd="0" presId="urn:microsoft.com/office/officeart/2011/layout/HexagonRadial"/>
    <dgm:cxn modelId="{F4936BE4-946F-4075-AE63-4CF77E57DE22}" srcId="{F224E997-90A4-419A-AB34-AE4DEDAC4DAC}" destId="{BDBE6FCA-2903-47C2-A736-60E5766267C6}" srcOrd="0" destOrd="0" parTransId="{E0B94E9F-07FF-41AD-A980-AB20ECE38941}" sibTransId="{32DE7E2C-C67E-431F-8374-9EAD3CE34DA1}"/>
    <dgm:cxn modelId="{F41CCFEC-1F30-43A3-8C20-C8A5C7DE71EB}" type="presOf" srcId="{F224E997-90A4-419A-AB34-AE4DEDAC4DAC}" destId="{D6604D70-9428-44A8-8A7C-3EBB930442CF}" srcOrd="0" destOrd="0" presId="urn:microsoft.com/office/officeart/2011/layout/HexagonRadial"/>
    <dgm:cxn modelId="{19CAC5F4-086C-4316-8472-C0EE367BA56A}" srcId="{2B46D18E-47F9-4D92-920F-614D2FCFE554}" destId="{03E5B9D4-379D-4E40-B18D-F90E02125FC4}" srcOrd="1" destOrd="0" parTransId="{1A7DE999-A57B-4E33-A19E-570908F5E5BB}" sibTransId="{668E5C4B-E608-4D20-8C83-DF1C7AF7E474}"/>
    <dgm:cxn modelId="{658716F5-AF1B-443D-87D7-3007DCEDFA1E}" srcId="{F224E997-90A4-419A-AB34-AE4DEDAC4DAC}" destId="{4A66CD04-BEBE-4DAC-9012-D139E06892AF}" srcOrd="7" destOrd="0" parTransId="{9775F66A-BECD-4682-950A-5601C5736490}" sibTransId="{3C236458-5DC2-42A7-93C7-E4247AABB252}"/>
    <dgm:cxn modelId="{8AA75C85-5B4B-4AC2-AB24-87724A4CE971}" type="presParOf" srcId="{D1164F8F-73B5-4CA3-B069-B0D9CE1363FC}" destId="{D6604D70-9428-44A8-8A7C-3EBB930442CF}" srcOrd="0" destOrd="0" presId="urn:microsoft.com/office/officeart/2011/layout/HexagonRadial"/>
    <dgm:cxn modelId="{B3B3B92A-4B47-4BA8-80C9-9B711F74CDA7}" type="presParOf" srcId="{D1164F8F-73B5-4CA3-B069-B0D9CE1363FC}" destId="{B468C02D-FA73-41F6-AD8B-CD2654A2A354}" srcOrd="1" destOrd="0" presId="urn:microsoft.com/office/officeart/2011/layout/HexagonRadial"/>
    <dgm:cxn modelId="{62BCE588-8565-4755-9FF3-6B2B3965A207}" type="presParOf" srcId="{B468C02D-FA73-41F6-AD8B-CD2654A2A354}" destId="{D8584F7E-2C2D-4996-860B-ADA640D25965}" srcOrd="0" destOrd="0" presId="urn:microsoft.com/office/officeart/2011/layout/HexagonRadial"/>
    <dgm:cxn modelId="{9BC76DBE-6795-4F97-84F4-3B48421627A6}" type="presParOf" srcId="{D1164F8F-73B5-4CA3-B069-B0D9CE1363FC}" destId="{18C9419E-F8EB-4B46-BE56-81AD7627CDF1}" srcOrd="2" destOrd="0" presId="urn:microsoft.com/office/officeart/2011/layout/HexagonRadial"/>
    <dgm:cxn modelId="{B56EB0F4-E17B-4F16-B132-B4E341B2A340}" type="presParOf" srcId="{D1164F8F-73B5-4CA3-B069-B0D9CE1363FC}" destId="{C9BFC8ED-6DB9-47F1-9401-095A51C5B97E}" srcOrd="3" destOrd="0" presId="urn:microsoft.com/office/officeart/2011/layout/HexagonRadial"/>
    <dgm:cxn modelId="{3A4F3305-BF16-4EE0-88A9-C6A36F12BA0E}" type="presParOf" srcId="{C9BFC8ED-6DB9-47F1-9401-095A51C5B97E}" destId="{3AC7A51F-B0CF-419F-AE64-93D3B74F230E}" srcOrd="0" destOrd="0" presId="urn:microsoft.com/office/officeart/2011/layout/HexagonRadial"/>
    <dgm:cxn modelId="{BBA66194-CD95-4580-BD12-CF139151090A}" type="presParOf" srcId="{D1164F8F-73B5-4CA3-B069-B0D9CE1363FC}" destId="{27602B15-BC85-4655-A4FA-95B9B4B16948}" srcOrd="4" destOrd="0" presId="urn:microsoft.com/office/officeart/2011/layout/HexagonRadial"/>
    <dgm:cxn modelId="{D8BECF92-5D90-488A-88BA-CC29A6163BA8}" type="presParOf" srcId="{D1164F8F-73B5-4CA3-B069-B0D9CE1363FC}" destId="{462822A4-895E-4F4B-953A-A3EB6F8A94D4}" srcOrd="5" destOrd="0" presId="urn:microsoft.com/office/officeart/2011/layout/HexagonRadial"/>
    <dgm:cxn modelId="{534D33C5-6EE9-461B-8F39-466C02DC265E}" type="presParOf" srcId="{462822A4-895E-4F4B-953A-A3EB6F8A94D4}" destId="{BA048CDC-9EEA-4939-A945-7D1889F250B9}" srcOrd="0" destOrd="0" presId="urn:microsoft.com/office/officeart/2011/layout/HexagonRadial"/>
    <dgm:cxn modelId="{27CDDFDF-11E9-4585-A55F-1E72F8132EBF}" type="presParOf" srcId="{D1164F8F-73B5-4CA3-B069-B0D9CE1363FC}" destId="{FAA84DF7-3305-4B38-88AA-FE4156156CFC}" srcOrd="6" destOrd="0" presId="urn:microsoft.com/office/officeart/2011/layout/HexagonRadial"/>
    <dgm:cxn modelId="{8A2E3763-E3D1-4593-8F7C-4194C341CB27}" type="presParOf" srcId="{D1164F8F-73B5-4CA3-B069-B0D9CE1363FC}" destId="{E33BE5FD-51FC-47C3-8824-FCBBA6CEC920}" srcOrd="7" destOrd="0" presId="urn:microsoft.com/office/officeart/2011/layout/HexagonRadial"/>
    <dgm:cxn modelId="{BEE1C459-32C8-4E68-AC8A-5E449BBD2273}" type="presParOf" srcId="{E33BE5FD-51FC-47C3-8824-FCBBA6CEC920}" destId="{EFA82B2A-D8CF-4A4E-A3D1-45E2278CC849}" srcOrd="0" destOrd="0" presId="urn:microsoft.com/office/officeart/2011/layout/HexagonRadial"/>
    <dgm:cxn modelId="{E07A8D7E-631C-4755-97F1-DBD5DF279405}" type="presParOf" srcId="{D1164F8F-73B5-4CA3-B069-B0D9CE1363FC}" destId="{03BBB679-219E-440C-AD09-06F4272F92ED}" srcOrd="8" destOrd="0" presId="urn:microsoft.com/office/officeart/2011/layout/HexagonRadial"/>
    <dgm:cxn modelId="{AE76CC1D-BDCF-4744-B0DE-410A652B280F}" type="presParOf" srcId="{D1164F8F-73B5-4CA3-B069-B0D9CE1363FC}" destId="{F06D84EE-BFEE-49E8-9750-307BAF8228CF}" srcOrd="9" destOrd="0" presId="urn:microsoft.com/office/officeart/2011/layout/HexagonRadial"/>
    <dgm:cxn modelId="{02CF6823-F459-4CE1-8DA6-418C4F508DFC}" type="presParOf" srcId="{F06D84EE-BFEE-49E8-9750-307BAF8228CF}" destId="{C481AA9D-C2C9-4DEA-A1C1-2CE5C08237D8}" srcOrd="0" destOrd="0" presId="urn:microsoft.com/office/officeart/2011/layout/HexagonRadial"/>
    <dgm:cxn modelId="{2EA00F93-B87B-456F-B5BE-E9EBD1FFE644}" type="presParOf" srcId="{D1164F8F-73B5-4CA3-B069-B0D9CE1363FC}" destId="{1BEA7688-4ED3-42C2-AC1C-16E5A9DF96CF}" srcOrd="10" destOrd="0" presId="urn:microsoft.com/office/officeart/2011/layout/HexagonRadial"/>
    <dgm:cxn modelId="{934B3E88-7490-4630-A5DD-E8A5A0B2585E}" type="presParOf" srcId="{D1164F8F-73B5-4CA3-B069-B0D9CE1363FC}" destId="{BD04C5FD-84BB-4EA5-BF61-C7E7A71D0464}" srcOrd="11" destOrd="0" presId="urn:microsoft.com/office/officeart/2011/layout/HexagonRadial"/>
    <dgm:cxn modelId="{D6D2D1CD-CBD9-4789-897B-3A63BD12AE2B}" type="presParOf" srcId="{BD04C5FD-84BB-4EA5-BF61-C7E7A71D0464}" destId="{65171A16-223F-4568-B952-63E6D6BD1F34}" srcOrd="0" destOrd="0" presId="urn:microsoft.com/office/officeart/2011/layout/HexagonRadial"/>
    <dgm:cxn modelId="{1150CF3B-5314-498F-B882-4841BAD4E235}" type="presParOf" srcId="{D1164F8F-73B5-4CA3-B069-B0D9CE1363FC}" destId="{132A659F-CAC8-4B4F-8608-56D3F654738A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C1DD7FC-D4C3-493D-AFF8-A824FDAD1798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37E6FB9F-C8F3-4B07-B5A7-2F6FF050655F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s-CO" sz="3600" b="1" dirty="0">
              <a:solidFill>
                <a:schemeClr val="bg1"/>
              </a:solidFill>
            </a:rPr>
            <a:t>Identificar</a:t>
          </a:r>
        </a:p>
      </dgm:t>
    </dgm:pt>
    <dgm:pt modelId="{FEC1A97E-6B1F-4846-92B0-D28F5E8A3D06}" type="parTrans" cxnId="{65AA6A32-01D0-41E9-A76F-A1A9CBB407F3}">
      <dgm:prSet/>
      <dgm:spPr/>
      <dgm:t>
        <a:bodyPr/>
        <a:lstStyle/>
        <a:p>
          <a:endParaRPr lang="es-CO" sz="2400"/>
        </a:p>
      </dgm:t>
    </dgm:pt>
    <dgm:pt modelId="{57447E7F-8058-4E48-A742-CB6B10998F43}" type="sibTrans" cxnId="{65AA6A32-01D0-41E9-A76F-A1A9CBB407F3}">
      <dgm:prSet/>
      <dgm:spPr/>
      <dgm:t>
        <a:bodyPr/>
        <a:lstStyle/>
        <a:p>
          <a:endParaRPr lang="es-CO" sz="2400"/>
        </a:p>
      </dgm:t>
    </dgm:pt>
    <dgm:pt modelId="{A941F13C-9AEB-4CAE-B4C1-1572EF495685}">
      <dgm:prSet phldrT="[Texto]" custT="1"/>
      <dgm:spPr>
        <a:solidFill>
          <a:schemeClr val="bg2">
            <a:lumMod val="95000"/>
          </a:schemeClr>
        </a:solidFill>
      </dgm:spPr>
      <dgm:t>
        <a:bodyPr/>
        <a:lstStyle/>
        <a:p>
          <a:endParaRPr lang="es-ES_tradnl" sz="3200" b="1" dirty="0">
            <a:solidFill>
              <a:schemeClr val="accent1"/>
            </a:solidFill>
          </a:endParaRPr>
        </a:p>
        <a:p>
          <a:r>
            <a:rPr lang="es-ES_tradnl" sz="3200" b="1" dirty="0">
              <a:solidFill>
                <a:schemeClr val="accent1"/>
              </a:solidFill>
            </a:rPr>
            <a:t>1. </a:t>
          </a:r>
          <a:r>
            <a:rPr lang="es-ES_tradnl" sz="2800" b="1" dirty="0">
              <a:solidFill>
                <a:schemeClr val="accent1"/>
              </a:solidFill>
            </a:rPr>
            <a:t>Características de la información </a:t>
          </a:r>
          <a:r>
            <a:rPr lang="es-ES_tradnl" sz="2800" dirty="0">
              <a:solidFill>
                <a:schemeClr val="accent1"/>
              </a:solidFill>
            </a:rPr>
            <a:t>que hoy utilizan los jueces y características de la información que sería deseable utilizar</a:t>
          </a:r>
          <a:endParaRPr lang="es-CO" sz="2800" dirty="0">
            <a:solidFill>
              <a:schemeClr val="accent1"/>
            </a:solidFill>
          </a:endParaRPr>
        </a:p>
      </dgm:t>
    </dgm:pt>
    <dgm:pt modelId="{87A1FC7B-5F9B-4D8A-89F5-303D4E0A08F3}" type="parTrans" cxnId="{AEE80109-8415-4ACF-B24A-1064C568D98F}">
      <dgm:prSet/>
      <dgm:spPr/>
      <dgm:t>
        <a:bodyPr/>
        <a:lstStyle/>
        <a:p>
          <a:endParaRPr lang="es-CO" sz="2400"/>
        </a:p>
      </dgm:t>
    </dgm:pt>
    <dgm:pt modelId="{FB2B6DAC-D757-472C-99E6-B4345D5E6737}" type="sibTrans" cxnId="{AEE80109-8415-4ACF-B24A-1064C568D98F}">
      <dgm:prSet/>
      <dgm:spPr/>
      <dgm:t>
        <a:bodyPr/>
        <a:lstStyle/>
        <a:p>
          <a:endParaRPr lang="es-CO" sz="2400"/>
        </a:p>
      </dgm:t>
    </dgm:pt>
    <dgm:pt modelId="{39D967A1-7A2B-42C0-9179-EDBD671AAE48}">
      <dgm:prSet phldrT="[Texto]" phldr="1"/>
      <dgm:spPr/>
      <dgm:t>
        <a:bodyPr/>
        <a:lstStyle/>
        <a:p>
          <a:endParaRPr lang="es-CO" sz="2400"/>
        </a:p>
      </dgm:t>
    </dgm:pt>
    <dgm:pt modelId="{1947A844-5453-4F37-8D43-4C2754F8D87B}" type="parTrans" cxnId="{42E62E60-587B-4CCE-9116-6D20ACB4FDB0}">
      <dgm:prSet/>
      <dgm:spPr/>
      <dgm:t>
        <a:bodyPr/>
        <a:lstStyle/>
        <a:p>
          <a:endParaRPr lang="es-CO" sz="2400"/>
        </a:p>
      </dgm:t>
    </dgm:pt>
    <dgm:pt modelId="{01FF4314-906C-4A07-879D-0B8FBBEDB477}" type="sibTrans" cxnId="{42E62E60-587B-4CCE-9116-6D20ACB4FDB0}">
      <dgm:prSet/>
      <dgm:spPr/>
      <dgm:t>
        <a:bodyPr/>
        <a:lstStyle/>
        <a:p>
          <a:endParaRPr lang="es-CO" sz="2400"/>
        </a:p>
      </dgm:t>
    </dgm:pt>
    <dgm:pt modelId="{B2081989-E8F4-49BD-9010-D947B24136B3}">
      <dgm:prSet phldrT="[Texto]" phldr="1"/>
      <dgm:spPr/>
      <dgm:t>
        <a:bodyPr/>
        <a:lstStyle/>
        <a:p>
          <a:endParaRPr lang="es-CO" sz="2400"/>
        </a:p>
      </dgm:t>
    </dgm:pt>
    <dgm:pt modelId="{8B285E6D-33E6-4EFA-B141-FA24A33D7BBA}" type="parTrans" cxnId="{DC7BFFD6-B7E2-493A-B8FF-44DB0E093928}">
      <dgm:prSet/>
      <dgm:spPr/>
      <dgm:t>
        <a:bodyPr/>
        <a:lstStyle/>
        <a:p>
          <a:endParaRPr lang="es-CO" sz="2400"/>
        </a:p>
      </dgm:t>
    </dgm:pt>
    <dgm:pt modelId="{EFD3A11E-835A-4F73-9499-E44032AD2E35}" type="sibTrans" cxnId="{DC7BFFD6-B7E2-493A-B8FF-44DB0E093928}">
      <dgm:prSet/>
      <dgm:spPr/>
      <dgm:t>
        <a:bodyPr/>
        <a:lstStyle/>
        <a:p>
          <a:endParaRPr lang="es-CO" sz="2400"/>
        </a:p>
      </dgm:t>
    </dgm:pt>
    <dgm:pt modelId="{A5C5C619-A251-4478-A874-4995C6635E89}">
      <dgm:prSet phldrT="[Texto]" phldr="1"/>
      <dgm:spPr/>
      <dgm:t>
        <a:bodyPr/>
        <a:lstStyle/>
        <a:p>
          <a:endParaRPr lang="es-CO" sz="2400"/>
        </a:p>
      </dgm:t>
    </dgm:pt>
    <dgm:pt modelId="{FA8CA672-EFDF-4D5C-8636-BF480EDE9CA9}" type="parTrans" cxnId="{757D6638-4BEE-4CFA-BA0A-DD89041C74C0}">
      <dgm:prSet/>
      <dgm:spPr/>
      <dgm:t>
        <a:bodyPr/>
        <a:lstStyle/>
        <a:p>
          <a:endParaRPr lang="es-CO" sz="2400"/>
        </a:p>
      </dgm:t>
    </dgm:pt>
    <dgm:pt modelId="{0452959D-5C5B-437D-9802-957F51E7142A}" type="sibTrans" cxnId="{757D6638-4BEE-4CFA-BA0A-DD89041C74C0}">
      <dgm:prSet/>
      <dgm:spPr/>
      <dgm:t>
        <a:bodyPr/>
        <a:lstStyle/>
        <a:p>
          <a:endParaRPr lang="es-CO" sz="2400"/>
        </a:p>
      </dgm:t>
    </dgm:pt>
    <dgm:pt modelId="{A82041F7-2BF4-4EFF-BC41-D624093A5812}">
      <dgm:prSet/>
      <dgm:spPr/>
      <dgm:t>
        <a:bodyPr/>
        <a:lstStyle/>
        <a:p>
          <a:endParaRPr lang="es-CO" sz="2400" dirty="0">
            <a:solidFill>
              <a:schemeClr val="tx2">
                <a:lumMod val="90000"/>
                <a:lumOff val="10000"/>
              </a:schemeClr>
            </a:solidFill>
          </a:endParaRPr>
        </a:p>
      </dgm:t>
    </dgm:pt>
    <dgm:pt modelId="{3665E358-18F6-4A74-9379-918DD8AB38E5}" type="parTrans" cxnId="{86F966B4-5AB3-4109-8D7F-A8515F9F5125}">
      <dgm:prSet/>
      <dgm:spPr/>
      <dgm:t>
        <a:bodyPr/>
        <a:lstStyle/>
        <a:p>
          <a:endParaRPr lang="es-CO" sz="2400"/>
        </a:p>
      </dgm:t>
    </dgm:pt>
    <dgm:pt modelId="{B82EAB5A-A62C-4AB1-A545-9CF28ABE65BA}" type="sibTrans" cxnId="{86F966B4-5AB3-4109-8D7F-A8515F9F5125}">
      <dgm:prSet/>
      <dgm:spPr/>
      <dgm:t>
        <a:bodyPr/>
        <a:lstStyle/>
        <a:p>
          <a:endParaRPr lang="es-CO" sz="2400"/>
        </a:p>
      </dgm:t>
    </dgm:pt>
    <dgm:pt modelId="{76B72BE0-3BCD-4E23-BA5D-8347EE4E63C0}">
      <dgm:prSet/>
      <dgm:spPr/>
      <dgm:t>
        <a:bodyPr/>
        <a:lstStyle/>
        <a:p>
          <a:endParaRPr lang="es-CO" sz="2400" dirty="0">
            <a:solidFill>
              <a:schemeClr val="tx2">
                <a:lumMod val="90000"/>
                <a:lumOff val="10000"/>
              </a:schemeClr>
            </a:solidFill>
          </a:endParaRPr>
        </a:p>
      </dgm:t>
    </dgm:pt>
    <dgm:pt modelId="{F72EB2F3-BDA0-43BC-95E0-B3F371B6A288}" type="parTrans" cxnId="{BE6EFD5E-8AAB-4D43-9F24-A97B832690C3}">
      <dgm:prSet/>
      <dgm:spPr/>
      <dgm:t>
        <a:bodyPr/>
        <a:lstStyle/>
        <a:p>
          <a:endParaRPr lang="es-CO" sz="2400"/>
        </a:p>
      </dgm:t>
    </dgm:pt>
    <dgm:pt modelId="{57CBDDBE-64F8-4A98-9599-9CF7B2A34124}" type="sibTrans" cxnId="{BE6EFD5E-8AAB-4D43-9F24-A97B832690C3}">
      <dgm:prSet/>
      <dgm:spPr/>
      <dgm:t>
        <a:bodyPr/>
        <a:lstStyle/>
        <a:p>
          <a:endParaRPr lang="es-CO" sz="2400"/>
        </a:p>
      </dgm:t>
    </dgm:pt>
    <dgm:pt modelId="{2700C1DB-8A16-424C-B899-52B855F137A8}">
      <dgm:prSet custT="1"/>
      <dgm:spPr>
        <a:solidFill>
          <a:schemeClr val="bg2">
            <a:lumMod val="95000"/>
          </a:schemeClr>
        </a:solidFill>
      </dgm:spPr>
      <dgm:t>
        <a:bodyPr/>
        <a:lstStyle/>
        <a:p>
          <a:r>
            <a:rPr lang="es-ES_tradnl" sz="3600" b="1" dirty="0">
              <a:solidFill>
                <a:schemeClr val="accent1"/>
              </a:solidFill>
            </a:rPr>
            <a:t>3. </a:t>
          </a:r>
          <a:r>
            <a:rPr lang="es-ES_tradnl" sz="2800" b="1" dirty="0">
              <a:solidFill>
                <a:schemeClr val="accent1"/>
              </a:solidFill>
            </a:rPr>
            <a:t>Otras problemáticas </a:t>
          </a:r>
          <a:r>
            <a:rPr lang="es-ES_tradnl" sz="2800" dirty="0">
              <a:solidFill>
                <a:schemeClr val="accent1"/>
              </a:solidFill>
            </a:rPr>
            <a:t>relacionadas con las tutelas de salud</a:t>
          </a:r>
          <a:endParaRPr lang="es-CO" sz="2800" dirty="0">
            <a:solidFill>
              <a:schemeClr val="accent1"/>
            </a:solidFill>
          </a:endParaRPr>
        </a:p>
      </dgm:t>
    </dgm:pt>
    <dgm:pt modelId="{ADF2E693-C023-4B6E-97F4-12CDCD393519}" type="parTrans" cxnId="{50411045-8376-41A0-B634-532BDC5A409F}">
      <dgm:prSet/>
      <dgm:spPr/>
      <dgm:t>
        <a:bodyPr/>
        <a:lstStyle/>
        <a:p>
          <a:endParaRPr lang="es-CO" sz="2400"/>
        </a:p>
      </dgm:t>
    </dgm:pt>
    <dgm:pt modelId="{8B66849E-B7D7-482A-95FC-35457B8CDC3C}" type="sibTrans" cxnId="{50411045-8376-41A0-B634-532BDC5A409F}">
      <dgm:prSet/>
      <dgm:spPr/>
      <dgm:t>
        <a:bodyPr/>
        <a:lstStyle/>
        <a:p>
          <a:endParaRPr lang="es-CO" sz="2400"/>
        </a:p>
      </dgm:t>
    </dgm:pt>
    <dgm:pt modelId="{80C34A7C-E5C7-4067-98D5-C2B31593C6CC}">
      <dgm:prSet custT="1"/>
      <dgm:spPr>
        <a:solidFill>
          <a:schemeClr val="bg2">
            <a:lumMod val="95000"/>
          </a:schemeClr>
        </a:solidFill>
      </dgm:spPr>
      <dgm:t>
        <a:bodyPr/>
        <a:lstStyle/>
        <a:p>
          <a:r>
            <a:rPr lang="es-ES_tradnl" sz="3200" b="1" dirty="0">
              <a:solidFill>
                <a:schemeClr val="accent1"/>
              </a:solidFill>
            </a:rPr>
            <a:t>2</a:t>
          </a:r>
          <a:r>
            <a:rPr lang="es-ES_tradnl" sz="3200" dirty="0">
              <a:solidFill>
                <a:schemeClr val="accent1"/>
              </a:solidFill>
            </a:rPr>
            <a:t>. </a:t>
          </a:r>
          <a:r>
            <a:rPr lang="es-ES_tradnl" sz="2800" dirty="0">
              <a:solidFill>
                <a:schemeClr val="accent1"/>
              </a:solidFill>
            </a:rPr>
            <a:t>Percepción de los jueces sobre el </a:t>
          </a:r>
          <a:r>
            <a:rPr lang="es-ES_tradnl" sz="2800" b="1" dirty="0">
              <a:solidFill>
                <a:schemeClr val="accent1"/>
              </a:solidFill>
            </a:rPr>
            <a:t>alcance del Plan Obligatorio de Salud</a:t>
          </a:r>
          <a:r>
            <a:rPr lang="es-ES_tradnl" sz="2800" dirty="0">
              <a:solidFill>
                <a:schemeClr val="accent1"/>
              </a:solidFill>
            </a:rPr>
            <a:t> en la Ley Estatutaria</a:t>
          </a:r>
          <a:endParaRPr lang="es-CO" sz="2800" dirty="0">
            <a:solidFill>
              <a:schemeClr val="accent1"/>
            </a:solidFill>
          </a:endParaRPr>
        </a:p>
      </dgm:t>
    </dgm:pt>
    <dgm:pt modelId="{0AB6626B-A830-4D29-BA03-C60F07BAD4E0}" type="parTrans" cxnId="{9816CD36-36EB-4190-A1F8-BADE38B80364}">
      <dgm:prSet/>
      <dgm:spPr/>
      <dgm:t>
        <a:bodyPr/>
        <a:lstStyle/>
        <a:p>
          <a:endParaRPr lang="es-CO" sz="2400"/>
        </a:p>
      </dgm:t>
    </dgm:pt>
    <dgm:pt modelId="{15A7955D-B315-4C1B-8F9D-EF6C2F80AB87}" type="sibTrans" cxnId="{9816CD36-36EB-4190-A1F8-BADE38B80364}">
      <dgm:prSet/>
      <dgm:spPr/>
      <dgm:t>
        <a:bodyPr/>
        <a:lstStyle/>
        <a:p>
          <a:endParaRPr lang="es-CO" sz="2400"/>
        </a:p>
      </dgm:t>
    </dgm:pt>
    <dgm:pt modelId="{5DC7D1EA-8A7A-42EA-B499-EFA128262F90}">
      <dgm:prSet custT="1"/>
      <dgm:spPr>
        <a:solidFill>
          <a:schemeClr val="bg2">
            <a:lumMod val="95000"/>
          </a:schemeClr>
        </a:solidFill>
      </dgm:spPr>
      <dgm:t>
        <a:bodyPr/>
        <a:lstStyle/>
        <a:p>
          <a:r>
            <a:rPr lang="es-ES_tradnl" sz="3600" b="1" dirty="0">
              <a:solidFill>
                <a:schemeClr val="accent1"/>
              </a:solidFill>
            </a:rPr>
            <a:t>4. </a:t>
          </a:r>
          <a:r>
            <a:rPr lang="es-ES_tradnl" sz="2800" b="1" dirty="0">
              <a:solidFill>
                <a:schemeClr val="accent1"/>
              </a:solidFill>
            </a:rPr>
            <a:t>Propuestas</a:t>
          </a:r>
          <a:r>
            <a:rPr lang="es-ES_tradnl" sz="2800" dirty="0">
              <a:solidFill>
                <a:schemeClr val="accent1"/>
              </a:solidFill>
            </a:rPr>
            <a:t> para una potencial asistencia técnica efectiva</a:t>
          </a:r>
          <a:endParaRPr lang="es-CO" sz="2800" dirty="0">
            <a:solidFill>
              <a:schemeClr val="accent1"/>
            </a:solidFill>
          </a:endParaRPr>
        </a:p>
      </dgm:t>
    </dgm:pt>
    <dgm:pt modelId="{A2D58AB4-559B-48FA-886B-EADE1AF427A5}" type="parTrans" cxnId="{C4458914-7B85-4C44-92A8-1F31AC8810D1}">
      <dgm:prSet/>
      <dgm:spPr/>
      <dgm:t>
        <a:bodyPr/>
        <a:lstStyle/>
        <a:p>
          <a:endParaRPr lang="es-CO" sz="2400"/>
        </a:p>
      </dgm:t>
    </dgm:pt>
    <dgm:pt modelId="{2EA982B0-148A-4CD0-B037-7EFB28B4043C}" type="sibTrans" cxnId="{C4458914-7B85-4C44-92A8-1F31AC8810D1}">
      <dgm:prSet/>
      <dgm:spPr/>
      <dgm:t>
        <a:bodyPr/>
        <a:lstStyle/>
        <a:p>
          <a:endParaRPr lang="es-CO" sz="2400"/>
        </a:p>
      </dgm:t>
    </dgm:pt>
    <dgm:pt modelId="{5B863706-3B0B-42E8-B401-79F796AD7D79}" type="pres">
      <dgm:prSet presAssocID="{0C1DD7FC-D4C3-493D-AFF8-A824FDAD1798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FF76B09-0DEF-446B-A374-7165ED8F9089}" type="pres">
      <dgm:prSet presAssocID="{0C1DD7FC-D4C3-493D-AFF8-A824FDAD1798}" presName="matrix" presStyleCnt="0"/>
      <dgm:spPr/>
    </dgm:pt>
    <dgm:pt modelId="{F9E60EB0-3D2C-4F27-B7AD-1EE2DDEAAAA1}" type="pres">
      <dgm:prSet presAssocID="{0C1DD7FC-D4C3-493D-AFF8-A824FDAD1798}" presName="tile1" presStyleLbl="node1" presStyleIdx="0" presStyleCnt="4"/>
      <dgm:spPr/>
    </dgm:pt>
    <dgm:pt modelId="{2EB19925-1A2F-4119-A981-12CBA2A52DB3}" type="pres">
      <dgm:prSet presAssocID="{0C1DD7FC-D4C3-493D-AFF8-A824FDAD1798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723E793C-DC98-47B1-B2ED-E9A623C95330}" type="pres">
      <dgm:prSet presAssocID="{0C1DD7FC-D4C3-493D-AFF8-A824FDAD1798}" presName="tile2" presStyleLbl="node1" presStyleIdx="1" presStyleCnt="4"/>
      <dgm:spPr/>
    </dgm:pt>
    <dgm:pt modelId="{3E415B16-1324-41A4-BB88-8330AEF5548D}" type="pres">
      <dgm:prSet presAssocID="{0C1DD7FC-D4C3-493D-AFF8-A824FDAD1798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5B32C8D-1C52-4B36-A9E4-64E7015B8EC6}" type="pres">
      <dgm:prSet presAssocID="{0C1DD7FC-D4C3-493D-AFF8-A824FDAD1798}" presName="tile3" presStyleLbl="node1" presStyleIdx="2" presStyleCnt="4"/>
      <dgm:spPr/>
    </dgm:pt>
    <dgm:pt modelId="{9AB85112-9390-4F0E-80D3-6DF3EA0695E9}" type="pres">
      <dgm:prSet presAssocID="{0C1DD7FC-D4C3-493D-AFF8-A824FDAD1798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891F563B-611F-43EF-BA81-727A3D276878}" type="pres">
      <dgm:prSet presAssocID="{0C1DD7FC-D4C3-493D-AFF8-A824FDAD1798}" presName="tile4" presStyleLbl="node1" presStyleIdx="3" presStyleCnt="4"/>
      <dgm:spPr/>
    </dgm:pt>
    <dgm:pt modelId="{52A17744-9405-420F-9207-7D66863B2DA9}" type="pres">
      <dgm:prSet presAssocID="{0C1DD7FC-D4C3-493D-AFF8-A824FDAD1798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05933D00-4F53-4B55-92BF-E675047DC6AA}" type="pres">
      <dgm:prSet presAssocID="{0C1DD7FC-D4C3-493D-AFF8-A824FDAD1798}" presName="centerTile" presStyleLbl="fgShp" presStyleIdx="0" presStyleCnt="1" custScaleX="108115">
        <dgm:presLayoutVars>
          <dgm:chMax val="0"/>
          <dgm:chPref val="0"/>
        </dgm:presLayoutVars>
      </dgm:prSet>
      <dgm:spPr/>
    </dgm:pt>
  </dgm:ptLst>
  <dgm:cxnLst>
    <dgm:cxn modelId="{467FD908-5B3E-4804-A51C-619D47BDA2AE}" type="presOf" srcId="{5DC7D1EA-8A7A-42EA-B499-EFA128262F90}" destId="{52A17744-9405-420F-9207-7D66863B2DA9}" srcOrd="1" destOrd="0" presId="urn:microsoft.com/office/officeart/2005/8/layout/matrix1"/>
    <dgm:cxn modelId="{AEE80109-8415-4ACF-B24A-1064C568D98F}" srcId="{37E6FB9F-C8F3-4B07-B5A7-2F6FF050655F}" destId="{A941F13C-9AEB-4CAE-B4C1-1572EF495685}" srcOrd="0" destOrd="0" parTransId="{87A1FC7B-5F9B-4D8A-89F5-303D4E0A08F3}" sibTransId="{FB2B6DAC-D757-472C-99E6-B4345D5E6737}"/>
    <dgm:cxn modelId="{C4458914-7B85-4C44-92A8-1F31AC8810D1}" srcId="{37E6FB9F-C8F3-4B07-B5A7-2F6FF050655F}" destId="{5DC7D1EA-8A7A-42EA-B499-EFA128262F90}" srcOrd="3" destOrd="0" parTransId="{A2D58AB4-559B-48FA-886B-EADE1AF427A5}" sibTransId="{2EA982B0-148A-4CD0-B037-7EFB28B4043C}"/>
    <dgm:cxn modelId="{67D29418-1C92-4DE8-9A11-1E4DE846C288}" type="presOf" srcId="{A941F13C-9AEB-4CAE-B4C1-1572EF495685}" destId="{2EB19925-1A2F-4119-A981-12CBA2A52DB3}" srcOrd="1" destOrd="0" presId="urn:microsoft.com/office/officeart/2005/8/layout/matrix1"/>
    <dgm:cxn modelId="{9E55E91A-E007-4085-902C-0CBE8660D410}" type="presOf" srcId="{37E6FB9F-C8F3-4B07-B5A7-2F6FF050655F}" destId="{05933D00-4F53-4B55-92BF-E675047DC6AA}" srcOrd="0" destOrd="0" presId="urn:microsoft.com/office/officeart/2005/8/layout/matrix1"/>
    <dgm:cxn modelId="{3B2B3223-FACF-411E-B80A-4F7B4DDF8F2D}" type="presOf" srcId="{5DC7D1EA-8A7A-42EA-B499-EFA128262F90}" destId="{891F563B-611F-43EF-BA81-727A3D276878}" srcOrd="0" destOrd="0" presId="urn:microsoft.com/office/officeart/2005/8/layout/matrix1"/>
    <dgm:cxn modelId="{65AA6A32-01D0-41E9-A76F-A1A9CBB407F3}" srcId="{0C1DD7FC-D4C3-493D-AFF8-A824FDAD1798}" destId="{37E6FB9F-C8F3-4B07-B5A7-2F6FF050655F}" srcOrd="0" destOrd="0" parTransId="{FEC1A97E-6B1F-4846-92B0-D28F5E8A3D06}" sibTransId="{57447E7F-8058-4E48-A742-CB6B10998F43}"/>
    <dgm:cxn modelId="{9816CD36-36EB-4190-A1F8-BADE38B80364}" srcId="{37E6FB9F-C8F3-4B07-B5A7-2F6FF050655F}" destId="{80C34A7C-E5C7-4067-98D5-C2B31593C6CC}" srcOrd="1" destOrd="0" parTransId="{0AB6626B-A830-4D29-BA03-C60F07BAD4E0}" sibTransId="{15A7955D-B315-4C1B-8F9D-EF6C2F80AB87}"/>
    <dgm:cxn modelId="{757D6638-4BEE-4CFA-BA0A-DD89041C74C0}" srcId="{37E6FB9F-C8F3-4B07-B5A7-2F6FF050655F}" destId="{A5C5C619-A251-4478-A874-4995C6635E89}" srcOrd="8" destOrd="0" parTransId="{FA8CA672-EFDF-4D5C-8636-BF480EDE9CA9}" sibTransId="{0452959D-5C5B-437D-9802-957F51E7142A}"/>
    <dgm:cxn modelId="{BE6EFD5E-8AAB-4D43-9F24-A97B832690C3}" srcId="{37E6FB9F-C8F3-4B07-B5A7-2F6FF050655F}" destId="{76B72BE0-3BCD-4E23-BA5D-8347EE4E63C0}" srcOrd="4" destOrd="0" parTransId="{F72EB2F3-BDA0-43BC-95E0-B3F371B6A288}" sibTransId="{57CBDDBE-64F8-4A98-9599-9CF7B2A34124}"/>
    <dgm:cxn modelId="{42E62E60-587B-4CCE-9116-6D20ACB4FDB0}" srcId="{37E6FB9F-C8F3-4B07-B5A7-2F6FF050655F}" destId="{39D967A1-7A2B-42C0-9179-EDBD671AAE48}" srcOrd="6" destOrd="0" parTransId="{1947A844-5453-4F37-8D43-4C2754F8D87B}" sibTransId="{01FF4314-906C-4A07-879D-0B8FBBEDB477}"/>
    <dgm:cxn modelId="{50411045-8376-41A0-B634-532BDC5A409F}" srcId="{37E6FB9F-C8F3-4B07-B5A7-2F6FF050655F}" destId="{2700C1DB-8A16-424C-B899-52B855F137A8}" srcOrd="2" destOrd="0" parTransId="{ADF2E693-C023-4B6E-97F4-12CDCD393519}" sibTransId="{8B66849E-B7D7-482A-95FC-35457B8CDC3C}"/>
    <dgm:cxn modelId="{E9FDBF45-C410-4815-B21A-C716C0F3C477}" type="presOf" srcId="{A941F13C-9AEB-4CAE-B4C1-1572EF495685}" destId="{F9E60EB0-3D2C-4F27-B7AD-1EE2DDEAAAA1}" srcOrd="0" destOrd="0" presId="urn:microsoft.com/office/officeart/2005/8/layout/matrix1"/>
    <dgm:cxn modelId="{6B2263A6-5F90-496E-9506-416F53C4E671}" type="presOf" srcId="{2700C1DB-8A16-424C-B899-52B855F137A8}" destId="{9AB85112-9390-4F0E-80D3-6DF3EA0695E9}" srcOrd="1" destOrd="0" presId="urn:microsoft.com/office/officeart/2005/8/layout/matrix1"/>
    <dgm:cxn modelId="{86F966B4-5AB3-4109-8D7F-A8515F9F5125}" srcId="{37E6FB9F-C8F3-4B07-B5A7-2F6FF050655F}" destId="{A82041F7-2BF4-4EFF-BC41-D624093A5812}" srcOrd="5" destOrd="0" parTransId="{3665E358-18F6-4A74-9379-918DD8AB38E5}" sibTransId="{B82EAB5A-A62C-4AB1-A545-9CF28ABE65BA}"/>
    <dgm:cxn modelId="{E50882BA-FA13-447C-8736-4F94795FA189}" type="presOf" srcId="{80C34A7C-E5C7-4067-98D5-C2B31593C6CC}" destId="{723E793C-DC98-47B1-B2ED-E9A623C95330}" srcOrd="0" destOrd="0" presId="urn:microsoft.com/office/officeart/2005/8/layout/matrix1"/>
    <dgm:cxn modelId="{5C6129C9-C8FE-4669-A0E5-37F8385875F5}" type="presOf" srcId="{2700C1DB-8A16-424C-B899-52B855F137A8}" destId="{15B32C8D-1C52-4B36-A9E4-64E7015B8EC6}" srcOrd="0" destOrd="0" presId="urn:microsoft.com/office/officeart/2005/8/layout/matrix1"/>
    <dgm:cxn modelId="{D470FED1-6296-4B8F-8814-0C68DCEFA9A3}" type="presOf" srcId="{0C1DD7FC-D4C3-493D-AFF8-A824FDAD1798}" destId="{5B863706-3B0B-42E8-B401-79F796AD7D79}" srcOrd="0" destOrd="0" presId="urn:microsoft.com/office/officeart/2005/8/layout/matrix1"/>
    <dgm:cxn modelId="{DC7BFFD6-B7E2-493A-B8FF-44DB0E093928}" srcId="{37E6FB9F-C8F3-4B07-B5A7-2F6FF050655F}" destId="{B2081989-E8F4-49BD-9010-D947B24136B3}" srcOrd="7" destOrd="0" parTransId="{8B285E6D-33E6-4EFA-B141-FA24A33D7BBA}" sibTransId="{EFD3A11E-835A-4F73-9499-E44032AD2E35}"/>
    <dgm:cxn modelId="{E9E122DC-B91B-4D59-A6F7-6E988A95262F}" type="presOf" srcId="{80C34A7C-E5C7-4067-98D5-C2B31593C6CC}" destId="{3E415B16-1324-41A4-BB88-8330AEF5548D}" srcOrd="1" destOrd="0" presId="urn:microsoft.com/office/officeart/2005/8/layout/matrix1"/>
    <dgm:cxn modelId="{668D21DF-468D-4611-AEF1-ADA30D61A7ED}" type="presParOf" srcId="{5B863706-3B0B-42E8-B401-79F796AD7D79}" destId="{AFF76B09-0DEF-446B-A374-7165ED8F9089}" srcOrd="0" destOrd="0" presId="urn:microsoft.com/office/officeart/2005/8/layout/matrix1"/>
    <dgm:cxn modelId="{50D891CB-0EA9-4FC6-9A72-B32F44F3BC4A}" type="presParOf" srcId="{AFF76B09-0DEF-446B-A374-7165ED8F9089}" destId="{F9E60EB0-3D2C-4F27-B7AD-1EE2DDEAAAA1}" srcOrd="0" destOrd="0" presId="urn:microsoft.com/office/officeart/2005/8/layout/matrix1"/>
    <dgm:cxn modelId="{BD1AA996-3B84-4457-9313-2AD989CCC098}" type="presParOf" srcId="{AFF76B09-0DEF-446B-A374-7165ED8F9089}" destId="{2EB19925-1A2F-4119-A981-12CBA2A52DB3}" srcOrd="1" destOrd="0" presId="urn:microsoft.com/office/officeart/2005/8/layout/matrix1"/>
    <dgm:cxn modelId="{C181414E-7E9F-4BF8-B382-6BDF79FF6CA4}" type="presParOf" srcId="{AFF76B09-0DEF-446B-A374-7165ED8F9089}" destId="{723E793C-DC98-47B1-B2ED-E9A623C95330}" srcOrd="2" destOrd="0" presId="urn:microsoft.com/office/officeart/2005/8/layout/matrix1"/>
    <dgm:cxn modelId="{A72273F3-286F-4F34-8090-443F9622F027}" type="presParOf" srcId="{AFF76B09-0DEF-446B-A374-7165ED8F9089}" destId="{3E415B16-1324-41A4-BB88-8330AEF5548D}" srcOrd="3" destOrd="0" presId="urn:microsoft.com/office/officeart/2005/8/layout/matrix1"/>
    <dgm:cxn modelId="{64A630D0-B580-4CDF-ACD3-57F493BC24AD}" type="presParOf" srcId="{AFF76B09-0DEF-446B-A374-7165ED8F9089}" destId="{15B32C8D-1C52-4B36-A9E4-64E7015B8EC6}" srcOrd="4" destOrd="0" presId="urn:microsoft.com/office/officeart/2005/8/layout/matrix1"/>
    <dgm:cxn modelId="{FE09F558-8F05-4901-A933-E66F2AE8C48D}" type="presParOf" srcId="{AFF76B09-0DEF-446B-A374-7165ED8F9089}" destId="{9AB85112-9390-4F0E-80D3-6DF3EA0695E9}" srcOrd="5" destOrd="0" presId="urn:microsoft.com/office/officeart/2005/8/layout/matrix1"/>
    <dgm:cxn modelId="{3446A2E6-7D05-4B49-B185-717F04ECAF7B}" type="presParOf" srcId="{AFF76B09-0DEF-446B-A374-7165ED8F9089}" destId="{891F563B-611F-43EF-BA81-727A3D276878}" srcOrd="6" destOrd="0" presId="urn:microsoft.com/office/officeart/2005/8/layout/matrix1"/>
    <dgm:cxn modelId="{8FBA1D8D-69C9-4125-8624-9D61ADCFD4DD}" type="presParOf" srcId="{AFF76B09-0DEF-446B-A374-7165ED8F9089}" destId="{52A17744-9405-420F-9207-7D66863B2DA9}" srcOrd="7" destOrd="0" presId="urn:microsoft.com/office/officeart/2005/8/layout/matrix1"/>
    <dgm:cxn modelId="{83771538-E667-41DD-A75F-E56FD850562A}" type="presParOf" srcId="{5B863706-3B0B-42E8-B401-79F796AD7D79}" destId="{05933D00-4F53-4B55-92BF-E675047DC6AA}" srcOrd="1" destOrd="0" presId="urn:microsoft.com/office/officeart/2005/8/layout/matrix1"/>
  </dgm:cxnLst>
  <dgm:bg>
    <a:solidFill>
      <a:schemeClr val="accent1">
        <a:lumMod val="10000"/>
        <a:lumOff val="9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C1DD7FC-D4C3-493D-AFF8-A824FDAD179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37E6FB9F-C8F3-4B07-B5A7-2F6FF050655F}">
      <dgm:prSet phldrT="[Texto]" custT="1"/>
      <dgm:spPr/>
      <dgm:t>
        <a:bodyPr/>
        <a:lstStyle/>
        <a:p>
          <a:r>
            <a:rPr lang="es-ES_tradnl" sz="1600" b="0" dirty="0"/>
            <a:t>Características de la información</a:t>
          </a:r>
          <a:endParaRPr lang="es-CO" sz="1600" b="0" dirty="0"/>
        </a:p>
      </dgm:t>
    </dgm:pt>
    <dgm:pt modelId="{FEC1A97E-6B1F-4846-92B0-D28F5E8A3D06}" type="parTrans" cxnId="{65AA6A32-01D0-41E9-A76F-A1A9CBB407F3}">
      <dgm:prSet/>
      <dgm:spPr/>
      <dgm:t>
        <a:bodyPr/>
        <a:lstStyle/>
        <a:p>
          <a:endParaRPr lang="es-CO" sz="2400"/>
        </a:p>
      </dgm:t>
    </dgm:pt>
    <dgm:pt modelId="{57447E7F-8058-4E48-A742-CB6B10998F43}" type="sibTrans" cxnId="{65AA6A32-01D0-41E9-A76F-A1A9CBB407F3}">
      <dgm:prSet/>
      <dgm:spPr/>
      <dgm:t>
        <a:bodyPr/>
        <a:lstStyle/>
        <a:p>
          <a:endParaRPr lang="es-CO" sz="2400"/>
        </a:p>
      </dgm:t>
    </dgm:pt>
    <dgm:pt modelId="{A941F13C-9AEB-4CAE-B4C1-1572EF495685}">
      <dgm:prSet phldrT="[Texto]" custT="1"/>
      <dgm:spPr/>
      <dgm:t>
        <a:bodyPr/>
        <a:lstStyle/>
        <a:p>
          <a:r>
            <a:rPr lang="es-ES_tradnl" sz="1600" kern="1200" dirty="0"/>
            <a:t>No existe un sistema de información o mecanismo de consulta especializado</a:t>
          </a:r>
          <a:endParaRPr lang="es-CO" sz="1600" kern="1200" dirty="0"/>
        </a:p>
      </dgm:t>
    </dgm:pt>
    <dgm:pt modelId="{87A1FC7B-5F9B-4D8A-89F5-303D4E0A08F3}" type="parTrans" cxnId="{AEE80109-8415-4ACF-B24A-1064C568D98F}">
      <dgm:prSet/>
      <dgm:spPr/>
      <dgm:t>
        <a:bodyPr/>
        <a:lstStyle/>
        <a:p>
          <a:endParaRPr lang="es-CO" sz="2400"/>
        </a:p>
      </dgm:t>
    </dgm:pt>
    <dgm:pt modelId="{FB2B6DAC-D757-472C-99E6-B4345D5E6737}" type="sibTrans" cxnId="{AEE80109-8415-4ACF-B24A-1064C568D98F}">
      <dgm:prSet/>
      <dgm:spPr/>
      <dgm:t>
        <a:bodyPr/>
        <a:lstStyle/>
        <a:p>
          <a:endParaRPr lang="es-CO" sz="2400"/>
        </a:p>
      </dgm:t>
    </dgm:pt>
    <dgm:pt modelId="{5DC7D1EA-8A7A-42EA-B499-EFA128262F90}">
      <dgm:prSet custT="1"/>
      <dgm:spPr/>
      <dgm:t>
        <a:bodyPr/>
        <a:lstStyle/>
        <a:p>
          <a:r>
            <a:rPr lang="es-ES_tradnl" sz="1600" kern="1200">
              <a:latin typeface="Calibri" panose="020F0502020204030204"/>
              <a:ea typeface="+mn-ea"/>
              <a:cs typeface="+mn-cs"/>
            </a:rPr>
            <a:t>Existen herramientas sectoriales útiles para los jueces y las desconocen</a:t>
          </a:r>
          <a:endParaRPr lang="es-CO" sz="1600" kern="1200" dirty="0">
            <a:latin typeface="Calibri" panose="020F0502020204030204"/>
            <a:ea typeface="+mn-ea"/>
            <a:cs typeface="+mn-cs"/>
          </a:endParaRPr>
        </a:p>
      </dgm:t>
    </dgm:pt>
    <dgm:pt modelId="{A2D58AB4-559B-48FA-886B-EADE1AF427A5}" type="parTrans" cxnId="{C4458914-7B85-4C44-92A8-1F31AC8810D1}">
      <dgm:prSet/>
      <dgm:spPr/>
      <dgm:t>
        <a:bodyPr/>
        <a:lstStyle/>
        <a:p>
          <a:endParaRPr lang="es-CO" sz="2400"/>
        </a:p>
      </dgm:t>
    </dgm:pt>
    <dgm:pt modelId="{2EA982B0-148A-4CD0-B037-7EFB28B4043C}" type="sibTrans" cxnId="{C4458914-7B85-4C44-92A8-1F31AC8810D1}">
      <dgm:prSet/>
      <dgm:spPr/>
      <dgm:t>
        <a:bodyPr/>
        <a:lstStyle/>
        <a:p>
          <a:endParaRPr lang="es-CO" sz="2400"/>
        </a:p>
      </dgm:t>
    </dgm:pt>
    <dgm:pt modelId="{80F7D0FE-7588-42D8-9306-7886AFD8F14E}">
      <dgm:prSet custT="1"/>
      <dgm:spPr/>
      <dgm:t>
        <a:bodyPr/>
        <a:lstStyle/>
        <a:p>
          <a:r>
            <a:rPr lang="es-ES_tradnl" sz="1600" b="0" dirty="0"/>
            <a:t>Percepción de los jueces sobre el alcance del POS en la LES</a:t>
          </a:r>
          <a:endParaRPr lang="es-CO" sz="1600" b="0" dirty="0"/>
        </a:p>
      </dgm:t>
    </dgm:pt>
    <dgm:pt modelId="{F7D7EA20-BC89-4917-BFFD-14BC7B3EBFC2}" type="parTrans" cxnId="{87C3A67C-5877-4619-A0B8-CE4FBBA36F3C}">
      <dgm:prSet/>
      <dgm:spPr/>
      <dgm:t>
        <a:bodyPr/>
        <a:lstStyle/>
        <a:p>
          <a:endParaRPr lang="es-CO"/>
        </a:p>
      </dgm:t>
    </dgm:pt>
    <dgm:pt modelId="{26F90D2B-5E0C-402B-B5AA-97DEB87A68A2}" type="sibTrans" cxnId="{87C3A67C-5877-4619-A0B8-CE4FBBA36F3C}">
      <dgm:prSet/>
      <dgm:spPr/>
      <dgm:t>
        <a:bodyPr/>
        <a:lstStyle/>
        <a:p>
          <a:endParaRPr lang="es-CO"/>
        </a:p>
      </dgm:t>
    </dgm:pt>
    <dgm:pt modelId="{F84DB4DC-5CF5-4BC8-9F65-C0DF707296BA}">
      <dgm:prSet custT="1"/>
      <dgm:spPr/>
      <dgm:t>
        <a:bodyPr/>
        <a:lstStyle/>
        <a:p>
          <a:r>
            <a:rPr lang="es-ES_tradnl" sz="1600" b="0" dirty="0"/>
            <a:t>Propuestas para una potencial asistencia técnica efectiva</a:t>
          </a:r>
          <a:endParaRPr lang="es-CO" sz="1600" b="0" dirty="0"/>
        </a:p>
      </dgm:t>
    </dgm:pt>
    <dgm:pt modelId="{E963A02A-BD8C-4BB6-944D-86457A9DB623}" type="parTrans" cxnId="{58747CF5-AABD-4B49-A829-855223A142A8}">
      <dgm:prSet/>
      <dgm:spPr/>
      <dgm:t>
        <a:bodyPr/>
        <a:lstStyle/>
        <a:p>
          <a:endParaRPr lang="es-CO"/>
        </a:p>
      </dgm:t>
    </dgm:pt>
    <dgm:pt modelId="{674F3016-45F0-4410-9D8B-31BC0AEA1490}" type="sibTrans" cxnId="{58747CF5-AABD-4B49-A829-855223A142A8}">
      <dgm:prSet/>
      <dgm:spPr/>
      <dgm:t>
        <a:bodyPr/>
        <a:lstStyle/>
        <a:p>
          <a:endParaRPr lang="es-CO"/>
        </a:p>
      </dgm:t>
    </dgm:pt>
    <dgm:pt modelId="{4C0C317D-FDAD-4646-9C84-692807A71CA5}">
      <dgm:prSet phldrT="[Texto]" custT="1"/>
      <dgm:spPr/>
      <dgm:t>
        <a:bodyPr/>
        <a:lstStyle/>
        <a:p>
          <a:r>
            <a:rPr lang="es-ES_tradnl" sz="1600" b="0" dirty="0"/>
            <a:t>Reconocen no haber hecho una lectura detallada de la LES</a:t>
          </a:r>
          <a:endParaRPr lang="es-CO" sz="1600" b="0" dirty="0"/>
        </a:p>
      </dgm:t>
    </dgm:pt>
    <dgm:pt modelId="{70CE9C36-0861-4EF0-91F0-3909A614D0F5}" type="parTrans" cxnId="{7247D746-D5F0-4888-B664-FE3A893F6469}">
      <dgm:prSet/>
      <dgm:spPr/>
      <dgm:t>
        <a:bodyPr/>
        <a:lstStyle/>
        <a:p>
          <a:endParaRPr lang="es-CO"/>
        </a:p>
      </dgm:t>
    </dgm:pt>
    <dgm:pt modelId="{B0949765-C2D2-45EC-9076-41E2BE0B7ECD}" type="sibTrans" cxnId="{7247D746-D5F0-4888-B664-FE3A893F6469}">
      <dgm:prSet/>
      <dgm:spPr/>
      <dgm:t>
        <a:bodyPr/>
        <a:lstStyle/>
        <a:p>
          <a:endParaRPr lang="es-CO"/>
        </a:p>
      </dgm:t>
    </dgm:pt>
    <dgm:pt modelId="{120FC240-9414-4FA0-9754-1A742680A906}">
      <dgm:prSet phldrT="[Texto]" custT="1"/>
      <dgm:spPr/>
      <dgm:t>
        <a:bodyPr/>
        <a:lstStyle/>
        <a:p>
          <a:pPr marL="0" indent="0" algn="l" defTabSz="0">
            <a:lnSpc>
              <a:spcPct val="100000"/>
            </a:lnSpc>
            <a:spcAft>
              <a:spcPts val="0"/>
            </a:spcAft>
          </a:pPr>
          <a:r>
            <a:rPr lang="es-ES_tradnl" sz="1600" dirty="0"/>
            <a:t>Fortalecimiento de los mecanismos de información  y  formación </a:t>
          </a:r>
          <a:endParaRPr lang="es-CO" sz="1600" b="0" dirty="0"/>
        </a:p>
      </dgm:t>
    </dgm:pt>
    <dgm:pt modelId="{2066085E-017C-4284-A0A8-85D384761D8A}" type="parTrans" cxnId="{32393C67-2E99-4059-8659-434B73178E40}">
      <dgm:prSet/>
      <dgm:spPr/>
      <dgm:t>
        <a:bodyPr/>
        <a:lstStyle/>
        <a:p>
          <a:endParaRPr lang="es-CO"/>
        </a:p>
      </dgm:t>
    </dgm:pt>
    <dgm:pt modelId="{45EF73BC-53FF-4FF7-9E31-8E7437D728AF}" type="sibTrans" cxnId="{32393C67-2E99-4059-8659-434B73178E40}">
      <dgm:prSet/>
      <dgm:spPr/>
      <dgm:t>
        <a:bodyPr/>
        <a:lstStyle/>
        <a:p>
          <a:endParaRPr lang="es-CO"/>
        </a:p>
      </dgm:t>
    </dgm:pt>
    <dgm:pt modelId="{BD411B99-AF6B-4A1E-91B9-11FE8315F634}">
      <dgm:prSet custT="1"/>
      <dgm:spPr/>
      <dgm:t>
        <a:bodyPr/>
        <a:lstStyle/>
        <a:p>
          <a:pPr marL="0" indent="0" algn="l" defTabSz="711200">
            <a:lnSpc>
              <a:spcPct val="100000"/>
            </a:lnSpc>
            <a:spcAft>
              <a:spcPts val="0"/>
            </a:spcAft>
          </a:pPr>
          <a:r>
            <a:rPr lang="es-ES_tradnl" sz="1600" dirty="0"/>
            <a:t>Implementación de mecanismos prejudiciales </a:t>
          </a:r>
          <a:endParaRPr lang="es-CO" sz="1600" b="0" dirty="0"/>
        </a:p>
      </dgm:t>
    </dgm:pt>
    <dgm:pt modelId="{A213793B-FAD1-4E1F-8974-6359DB232F37}" type="parTrans" cxnId="{54D5904D-076B-4F59-BA7B-960E5F333BFB}">
      <dgm:prSet/>
      <dgm:spPr/>
      <dgm:t>
        <a:bodyPr/>
        <a:lstStyle/>
        <a:p>
          <a:endParaRPr lang="es-CO"/>
        </a:p>
      </dgm:t>
    </dgm:pt>
    <dgm:pt modelId="{501340E1-929B-4F5D-90F2-D018A3A366AB}" type="sibTrans" cxnId="{54D5904D-076B-4F59-BA7B-960E5F333BFB}">
      <dgm:prSet/>
      <dgm:spPr/>
      <dgm:t>
        <a:bodyPr/>
        <a:lstStyle/>
        <a:p>
          <a:endParaRPr lang="es-CO"/>
        </a:p>
      </dgm:t>
    </dgm:pt>
    <dgm:pt modelId="{84D2E184-74E5-43BF-9F0E-7C99FA9B968C}">
      <dgm:prSet custT="1"/>
      <dgm:spPr/>
      <dgm:t>
        <a:bodyPr/>
        <a:lstStyle/>
        <a:p>
          <a:pPr marL="0" indent="0" algn="l" defTabSz="711200">
            <a:lnSpc>
              <a:spcPct val="100000"/>
            </a:lnSpc>
            <a:spcAft>
              <a:spcPts val="0"/>
            </a:spcAft>
          </a:pPr>
          <a:r>
            <a:rPr lang="es-ES_tradnl" sz="1600" dirty="0"/>
            <a:t>Fortalecimiento del diálogo </a:t>
          </a:r>
          <a:r>
            <a:rPr lang="es-ES_tradnl" sz="1600" dirty="0" err="1"/>
            <a:t>multiactores</a:t>
          </a:r>
          <a:endParaRPr lang="es-CO" sz="1600" b="0" dirty="0"/>
        </a:p>
      </dgm:t>
    </dgm:pt>
    <dgm:pt modelId="{347AD100-B4EF-493D-B86F-D5F1C5AD0F60}" type="parTrans" cxnId="{E0D8C168-964D-42D6-82C9-DFE1BF8AB707}">
      <dgm:prSet/>
      <dgm:spPr/>
      <dgm:t>
        <a:bodyPr/>
        <a:lstStyle/>
        <a:p>
          <a:endParaRPr lang="es-CO"/>
        </a:p>
      </dgm:t>
    </dgm:pt>
    <dgm:pt modelId="{48A3F3ED-CC3C-4C65-A14C-E803BAD8CB28}" type="sibTrans" cxnId="{E0D8C168-964D-42D6-82C9-DFE1BF8AB707}">
      <dgm:prSet/>
      <dgm:spPr/>
      <dgm:t>
        <a:bodyPr/>
        <a:lstStyle/>
        <a:p>
          <a:endParaRPr lang="es-CO"/>
        </a:p>
      </dgm:t>
    </dgm:pt>
    <dgm:pt modelId="{B9EE153C-C1A1-4ED7-B92F-26435023F952}">
      <dgm:prSet custT="1"/>
      <dgm:spPr/>
      <dgm:t>
        <a:bodyPr/>
        <a:lstStyle/>
        <a:p>
          <a:r>
            <a:rPr lang="es-CO" sz="1600" b="0" dirty="0"/>
            <a:t>Otras problemáticas</a:t>
          </a:r>
        </a:p>
      </dgm:t>
    </dgm:pt>
    <dgm:pt modelId="{DB5E521F-68BC-47D6-AC43-EB1F5398B0BB}" type="parTrans" cxnId="{0029EB1D-017E-4F64-A55A-5CDB53505CA7}">
      <dgm:prSet/>
      <dgm:spPr/>
      <dgm:t>
        <a:bodyPr/>
        <a:lstStyle/>
        <a:p>
          <a:endParaRPr lang="es-CO"/>
        </a:p>
      </dgm:t>
    </dgm:pt>
    <dgm:pt modelId="{E9EE9627-7D36-40DE-9B71-71A934705422}" type="sibTrans" cxnId="{0029EB1D-017E-4F64-A55A-5CDB53505CA7}">
      <dgm:prSet/>
      <dgm:spPr/>
      <dgm:t>
        <a:bodyPr/>
        <a:lstStyle/>
        <a:p>
          <a:endParaRPr lang="es-CO"/>
        </a:p>
      </dgm:t>
    </dgm:pt>
    <dgm:pt modelId="{3D58CCDD-9825-4CEA-A8B5-E76B16ED9D31}">
      <dgm:prSet custT="1"/>
      <dgm:spPr/>
      <dgm:t>
        <a:bodyPr/>
        <a:lstStyle/>
        <a:p>
          <a:r>
            <a:rPr lang="es-CO" sz="1600" b="0" dirty="0"/>
            <a:t>Notificación</a:t>
          </a:r>
        </a:p>
      </dgm:t>
    </dgm:pt>
    <dgm:pt modelId="{EB72386D-6C18-42CE-9362-EB0EBAAA3567}" type="parTrans" cxnId="{A66E9EFD-C10D-4C5B-9FF8-CF84E966A9BD}">
      <dgm:prSet/>
      <dgm:spPr/>
      <dgm:t>
        <a:bodyPr/>
        <a:lstStyle/>
        <a:p>
          <a:endParaRPr lang="es-CO"/>
        </a:p>
      </dgm:t>
    </dgm:pt>
    <dgm:pt modelId="{14187525-500D-43D0-B4C9-E2B7CEAB047D}" type="sibTrans" cxnId="{A66E9EFD-C10D-4C5B-9FF8-CF84E966A9BD}">
      <dgm:prSet/>
      <dgm:spPr/>
      <dgm:t>
        <a:bodyPr/>
        <a:lstStyle/>
        <a:p>
          <a:endParaRPr lang="es-CO"/>
        </a:p>
      </dgm:t>
    </dgm:pt>
    <dgm:pt modelId="{E61A0BA3-D0C0-4B0C-AA68-EC59BCA3F133}">
      <dgm:prSet custT="1"/>
      <dgm:spPr/>
      <dgm:t>
        <a:bodyPr/>
        <a:lstStyle/>
        <a:p>
          <a:r>
            <a:rPr lang="es-CO" sz="1600" b="0" dirty="0"/>
            <a:t>Incidentes de desacato</a:t>
          </a:r>
        </a:p>
      </dgm:t>
    </dgm:pt>
    <dgm:pt modelId="{E45CA5C7-6861-4258-B802-13F65955D8C1}" type="parTrans" cxnId="{ED35885E-0744-44E1-AB7D-84FC831AAB49}">
      <dgm:prSet/>
      <dgm:spPr/>
      <dgm:t>
        <a:bodyPr/>
        <a:lstStyle/>
        <a:p>
          <a:endParaRPr lang="es-CO"/>
        </a:p>
      </dgm:t>
    </dgm:pt>
    <dgm:pt modelId="{93740395-4D9C-4567-BCCF-BD65E1F227D0}" type="sibTrans" cxnId="{ED35885E-0744-44E1-AB7D-84FC831AAB49}">
      <dgm:prSet/>
      <dgm:spPr/>
      <dgm:t>
        <a:bodyPr/>
        <a:lstStyle/>
        <a:p>
          <a:endParaRPr lang="es-CO"/>
        </a:p>
      </dgm:t>
    </dgm:pt>
    <dgm:pt modelId="{7C662F4E-58B2-4D6F-B7EC-E8C02B3E579B}">
      <dgm:prSet custT="1"/>
      <dgm:spPr/>
      <dgm:t>
        <a:bodyPr/>
        <a:lstStyle/>
        <a:p>
          <a:r>
            <a:rPr lang="es-CO" sz="1600" b="0" dirty="0"/>
            <a:t>Tratamiento integral</a:t>
          </a:r>
        </a:p>
      </dgm:t>
    </dgm:pt>
    <dgm:pt modelId="{98E00558-FCC2-47B9-8E9D-08C116DE775A}" type="parTrans" cxnId="{5DF010EA-AFB4-4020-8B27-7CEA7F667B5D}">
      <dgm:prSet/>
      <dgm:spPr/>
      <dgm:t>
        <a:bodyPr/>
        <a:lstStyle/>
        <a:p>
          <a:endParaRPr lang="es-CO"/>
        </a:p>
      </dgm:t>
    </dgm:pt>
    <dgm:pt modelId="{0AF2301F-01F3-47B7-9C5A-3E12D748B8CE}" type="sibTrans" cxnId="{5DF010EA-AFB4-4020-8B27-7CEA7F667B5D}">
      <dgm:prSet/>
      <dgm:spPr/>
      <dgm:t>
        <a:bodyPr/>
        <a:lstStyle/>
        <a:p>
          <a:endParaRPr lang="es-CO"/>
        </a:p>
      </dgm:t>
    </dgm:pt>
    <dgm:pt modelId="{01C09916-6BE4-4DBB-BECD-F561E9137531}">
      <dgm:prSet custT="1"/>
      <dgm:spPr/>
      <dgm:t>
        <a:bodyPr/>
        <a:lstStyle/>
        <a:p>
          <a:r>
            <a:rPr lang="es-CO" sz="1600" b="0" dirty="0"/>
            <a:t>Relación de volumen y tiempo</a:t>
          </a:r>
        </a:p>
      </dgm:t>
    </dgm:pt>
    <dgm:pt modelId="{EB3709E2-3690-4475-9F25-B991E6539B61}" type="parTrans" cxnId="{D8D5F941-B598-47D8-A2AD-EED9F8253B2D}">
      <dgm:prSet/>
      <dgm:spPr/>
      <dgm:t>
        <a:bodyPr/>
        <a:lstStyle/>
        <a:p>
          <a:endParaRPr lang="es-CO"/>
        </a:p>
      </dgm:t>
    </dgm:pt>
    <dgm:pt modelId="{5AE5DDFD-0B09-4F34-B2B4-56BE1CE9EEA9}" type="sibTrans" cxnId="{D8D5F941-B598-47D8-A2AD-EED9F8253B2D}">
      <dgm:prSet/>
      <dgm:spPr/>
      <dgm:t>
        <a:bodyPr/>
        <a:lstStyle/>
        <a:p>
          <a:endParaRPr lang="es-CO"/>
        </a:p>
      </dgm:t>
    </dgm:pt>
    <dgm:pt modelId="{B69A737F-30FF-451F-B101-1A1177679BA2}">
      <dgm:prSet custT="1"/>
      <dgm:spPr/>
      <dgm:t>
        <a:bodyPr/>
        <a:lstStyle/>
        <a:p>
          <a:r>
            <a:rPr lang="es-ES_tradnl" sz="1600" kern="1200">
              <a:latin typeface="Calibri" panose="020F0502020204030204"/>
              <a:ea typeface="+mn-ea"/>
              <a:cs typeface="+mn-cs"/>
            </a:rPr>
            <a:t>SIERJU y Siglo XXI no ofrecen información específica sobre tutelas</a:t>
          </a:r>
          <a:endParaRPr lang="es-CO" sz="1600" kern="1200" dirty="0">
            <a:latin typeface="Calibri" panose="020F0502020204030204"/>
            <a:ea typeface="+mn-ea"/>
            <a:cs typeface="+mn-cs"/>
          </a:endParaRPr>
        </a:p>
      </dgm:t>
    </dgm:pt>
    <dgm:pt modelId="{8F10BAB8-171A-4F99-9433-61D35D354283}" type="parTrans" cxnId="{891BE64C-5FB7-4534-95FC-66B96C44307C}">
      <dgm:prSet/>
      <dgm:spPr/>
      <dgm:t>
        <a:bodyPr/>
        <a:lstStyle/>
        <a:p>
          <a:endParaRPr lang="es-CO"/>
        </a:p>
      </dgm:t>
    </dgm:pt>
    <dgm:pt modelId="{1E9A85C3-429B-4703-B290-452A88676AA2}" type="sibTrans" cxnId="{891BE64C-5FB7-4534-95FC-66B96C44307C}">
      <dgm:prSet/>
      <dgm:spPr/>
      <dgm:t>
        <a:bodyPr/>
        <a:lstStyle/>
        <a:p>
          <a:endParaRPr lang="es-CO"/>
        </a:p>
      </dgm:t>
    </dgm:pt>
    <dgm:pt modelId="{B466611C-B8B7-46C8-8967-D8CDE0435D03}">
      <dgm:prSet custT="1"/>
      <dgm:spPr/>
      <dgm:t>
        <a:bodyPr/>
        <a:lstStyle/>
        <a:p>
          <a:r>
            <a:rPr lang="es-ES_tradnl" sz="1600" kern="1200">
              <a:latin typeface="Calibri" panose="020F0502020204030204"/>
              <a:ea typeface="+mn-ea"/>
              <a:cs typeface="+mn-cs"/>
            </a:rPr>
            <a:t>Alta carga laboral y la amplia jurisprudencia de la Corte Constitucional</a:t>
          </a:r>
          <a:endParaRPr lang="es-CO" sz="1600" kern="1200" dirty="0">
            <a:latin typeface="Calibri" panose="020F0502020204030204"/>
            <a:ea typeface="+mn-ea"/>
            <a:cs typeface="+mn-cs"/>
          </a:endParaRPr>
        </a:p>
      </dgm:t>
    </dgm:pt>
    <dgm:pt modelId="{4F606694-B465-40BA-97D6-24595553000E}" type="parTrans" cxnId="{51F2F719-5636-4927-AF00-E991CFAE61E8}">
      <dgm:prSet/>
      <dgm:spPr/>
      <dgm:t>
        <a:bodyPr/>
        <a:lstStyle/>
        <a:p>
          <a:endParaRPr lang="es-CO"/>
        </a:p>
      </dgm:t>
    </dgm:pt>
    <dgm:pt modelId="{01CE2041-340A-4467-881B-89B854E677B3}" type="sibTrans" cxnId="{51F2F719-5636-4927-AF00-E991CFAE61E8}">
      <dgm:prSet/>
      <dgm:spPr/>
      <dgm:t>
        <a:bodyPr/>
        <a:lstStyle/>
        <a:p>
          <a:endParaRPr lang="es-CO"/>
        </a:p>
      </dgm:t>
    </dgm:pt>
    <dgm:pt modelId="{E212D1EF-02DE-4717-810A-8B54444524AB}">
      <dgm:prSet phldrT="[Texto]" custT="1"/>
      <dgm:spPr/>
      <dgm:t>
        <a:bodyPr/>
        <a:lstStyle/>
        <a:p>
          <a:r>
            <a:rPr lang="es-ES_tradnl" sz="1600" b="0" dirty="0"/>
            <a:t>Recoge principios de la Ley 100 de 1993, </a:t>
          </a:r>
          <a:r>
            <a:rPr lang="es-ES_tradnl" sz="1600" b="0" i="1" dirty="0"/>
            <a:t>“es solo un cambio semántico””.</a:t>
          </a:r>
          <a:endParaRPr lang="es-CO" sz="1600" b="0" dirty="0"/>
        </a:p>
      </dgm:t>
    </dgm:pt>
    <dgm:pt modelId="{CA0E3F09-CEA9-4CA0-8FB1-BD6161A966E3}" type="parTrans" cxnId="{4F380320-45A6-48FC-A992-2B5ACA741483}">
      <dgm:prSet/>
      <dgm:spPr/>
      <dgm:t>
        <a:bodyPr/>
        <a:lstStyle/>
        <a:p>
          <a:endParaRPr lang="es-CO"/>
        </a:p>
      </dgm:t>
    </dgm:pt>
    <dgm:pt modelId="{1BCFA9DA-4DE2-4FA4-A86D-0C753A3A3EC7}" type="sibTrans" cxnId="{4F380320-45A6-48FC-A992-2B5ACA741483}">
      <dgm:prSet/>
      <dgm:spPr/>
      <dgm:t>
        <a:bodyPr/>
        <a:lstStyle/>
        <a:p>
          <a:endParaRPr lang="es-CO"/>
        </a:p>
      </dgm:t>
    </dgm:pt>
    <dgm:pt modelId="{94CEE421-728E-4070-8120-9984AA67EF3D}">
      <dgm:prSet custT="1"/>
      <dgm:spPr/>
      <dgm:t>
        <a:bodyPr/>
        <a:lstStyle/>
        <a:p>
          <a:r>
            <a:rPr lang="es-ES_tradnl" sz="1600" b="0" dirty="0"/>
            <a:t>Compila la jurisprudencia de la HCC respecto a salud.</a:t>
          </a:r>
          <a:endParaRPr lang="es-CO" sz="1600" b="0" dirty="0"/>
        </a:p>
      </dgm:t>
    </dgm:pt>
    <dgm:pt modelId="{04BB9F0B-AA8E-432D-9465-0913E6EFA070}" type="parTrans" cxnId="{E66E5D26-9D36-45BB-886E-757FF1C8D95E}">
      <dgm:prSet/>
      <dgm:spPr/>
      <dgm:t>
        <a:bodyPr/>
        <a:lstStyle/>
        <a:p>
          <a:endParaRPr lang="es-CO"/>
        </a:p>
      </dgm:t>
    </dgm:pt>
    <dgm:pt modelId="{1BF32FD8-5660-47E2-8A6F-6E4474C3E5CA}" type="sibTrans" cxnId="{E66E5D26-9D36-45BB-886E-757FF1C8D95E}">
      <dgm:prSet/>
      <dgm:spPr/>
      <dgm:t>
        <a:bodyPr/>
        <a:lstStyle/>
        <a:p>
          <a:endParaRPr lang="es-CO"/>
        </a:p>
      </dgm:t>
    </dgm:pt>
    <dgm:pt modelId="{097E04E4-7D17-41EA-9755-DE9352A3D040}">
      <dgm:prSet phldrT="[Texto]" custT="1"/>
      <dgm:spPr/>
      <dgm:t>
        <a:bodyPr/>
        <a:lstStyle/>
        <a:p>
          <a:r>
            <a:rPr lang="es-ES_tradnl" sz="1600" b="0" dirty="0"/>
            <a:t>Requiere reglamentación y escepticismo sobre su alcance</a:t>
          </a:r>
          <a:endParaRPr lang="es-CO" sz="1600" b="0" dirty="0"/>
        </a:p>
      </dgm:t>
    </dgm:pt>
    <dgm:pt modelId="{3B74330C-8A9D-4ED4-A686-AA2D17030B2E}" type="parTrans" cxnId="{6DE88594-BDD1-4ABF-AB02-F4B14303D08D}">
      <dgm:prSet/>
      <dgm:spPr/>
      <dgm:t>
        <a:bodyPr/>
        <a:lstStyle/>
        <a:p>
          <a:endParaRPr lang="es-CO"/>
        </a:p>
      </dgm:t>
    </dgm:pt>
    <dgm:pt modelId="{475B140B-04E7-430C-BF5F-3D3EEEDD201A}" type="sibTrans" cxnId="{6DE88594-BDD1-4ABF-AB02-F4B14303D08D}">
      <dgm:prSet/>
      <dgm:spPr/>
      <dgm:t>
        <a:bodyPr/>
        <a:lstStyle/>
        <a:p>
          <a:endParaRPr lang="es-CO"/>
        </a:p>
      </dgm:t>
    </dgm:pt>
    <dgm:pt modelId="{DFE809F6-935B-4C68-ADC1-07272C20249C}" type="pres">
      <dgm:prSet presAssocID="{0C1DD7FC-D4C3-493D-AFF8-A824FDAD1798}" presName="Name0" presStyleCnt="0">
        <dgm:presLayoutVars>
          <dgm:dir/>
          <dgm:animLvl val="lvl"/>
          <dgm:resizeHandles val="exact"/>
        </dgm:presLayoutVars>
      </dgm:prSet>
      <dgm:spPr/>
    </dgm:pt>
    <dgm:pt modelId="{BFD4D990-CB8C-4C1F-B750-D1FE837CCCAC}" type="pres">
      <dgm:prSet presAssocID="{37E6FB9F-C8F3-4B07-B5A7-2F6FF050655F}" presName="linNode" presStyleCnt="0"/>
      <dgm:spPr/>
    </dgm:pt>
    <dgm:pt modelId="{67B6F494-7953-4D34-9419-46D6D30B9404}" type="pres">
      <dgm:prSet presAssocID="{37E6FB9F-C8F3-4B07-B5A7-2F6FF050655F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C15F1156-A4D0-46BB-A4C7-D655CE6C621F}" type="pres">
      <dgm:prSet presAssocID="{37E6FB9F-C8F3-4B07-B5A7-2F6FF050655F}" presName="descendantText" presStyleLbl="alignAccFollowNode1" presStyleIdx="0" presStyleCnt="4">
        <dgm:presLayoutVars>
          <dgm:bulletEnabled val="1"/>
        </dgm:presLayoutVars>
      </dgm:prSet>
      <dgm:spPr/>
    </dgm:pt>
    <dgm:pt modelId="{CF497D33-A592-4DA8-A4E5-AA3CDF55E3E7}" type="pres">
      <dgm:prSet presAssocID="{57447E7F-8058-4E48-A742-CB6B10998F43}" presName="sp" presStyleCnt="0"/>
      <dgm:spPr/>
    </dgm:pt>
    <dgm:pt modelId="{D808DD78-7766-4EA1-B2DA-E4DC3697F565}" type="pres">
      <dgm:prSet presAssocID="{80F7D0FE-7588-42D8-9306-7886AFD8F14E}" presName="linNode" presStyleCnt="0"/>
      <dgm:spPr/>
    </dgm:pt>
    <dgm:pt modelId="{2854DA18-908D-4446-95C6-2375006B6AF1}" type="pres">
      <dgm:prSet presAssocID="{80F7D0FE-7588-42D8-9306-7886AFD8F14E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A4085077-2307-4C15-A624-67D1585C95A0}" type="pres">
      <dgm:prSet presAssocID="{80F7D0FE-7588-42D8-9306-7886AFD8F14E}" presName="descendantText" presStyleLbl="alignAccFollowNode1" presStyleIdx="1" presStyleCnt="4">
        <dgm:presLayoutVars>
          <dgm:bulletEnabled val="1"/>
        </dgm:presLayoutVars>
      </dgm:prSet>
      <dgm:spPr/>
    </dgm:pt>
    <dgm:pt modelId="{8D4243E2-7731-42D7-BDFD-DB42A5CE14D7}" type="pres">
      <dgm:prSet presAssocID="{26F90D2B-5E0C-402B-B5AA-97DEB87A68A2}" presName="sp" presStyleCnt="0"/>
      <dgm:spPr/>
    </dgm:pt>
    <dgm:pt modelId="{636C70C2-82A8-4DE1-A79A-A443684AB0CD}" type="pres">
      <dgm:prSet presAssocID="{B9EE153C-C1A1-4ED7-B92F-26435023F952}" presName="linNode" presStyleCnt="0"/>
      <dgm:spPr/>
    </dgm:pt>
    <dgm:pt modelId="{0538929B-3808-4C85-88E4-5E22BCCC99AC}" type="pres">
      <dgm:prSet presAssocID="{B9EE153C-C1A1-4ED7-B92F-26435023F952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69BD3431-5E7B-4AD2-871E-39B8194F685D}" type="pres">
      <dgm:prSet presAssocID="{B9EE153C-C1A1-4ED7-B92F-26435023F952}" presName="descendantText" presStyleLbl="alignAccFollowNode1" presStyleIdx="2" presStyleCnt="4">
        <dgm:presLayoutVars>
          <dgm:bulletEnabled val="1"/>
        </dgm:presLayoutVars>
      </dgm:prSet>
      <dgm:spPr/>
    </dgm:pt>
    <dgm:pt modelId="{8587D9B3-E97F-4520-83E0-29E2BED159AF}" type="pres">
      <dgm:prSet presAssocID="{E9EE9627-7D36-40DE-9B71-71A934705422}" presName="sp" presStyleCnt="0"/>
      <dgm:spPr/>
    </dgm:pt>
    <dgm:pt modelId="{62B9CBAA-46D5-442B-840C-5A9D7F068372}" type="pres">
      <dgm:prSet presAssocID="{F84DB4DC-5CF5-4BC8-9F65-C0DF707296BA}" presName="linNode" presStyleCnt="0"/>
      <dgm:spPr/>
    </dgm:pt>
    <dgm:pt modelId="{9DF38A7D-A79F-410E-A426-D497DBB4F011}" type="pres">
      <dgm:prSet presAssocID="{F84DB4DC-5CF5-4BC8-9F65-C0DF707296BA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9C0EDC0A-AAC8-4746-88C0-C3837F77A17B}" type="pres">
      <dgm:prSet presAssocID="{F84DB4DC-5CF5-4BC8-9F65-C0DF707296BA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EF4D2D05-1CE1-44D8-A597-F59C79945D0E}" type="presOf" srcId="{A941F13C-9AEB-4CAE-B4C1-1572EF495685}" destId="{C15F1156-A4D0-46BB-A4C7-D655CE6C621F}" srcOrd="0" destOrd="0" presId="urn:microsoft.com/office/officeart/2005/8/layout/vList5"/>
    <dgm:cxn modelId="{AEE80109-8415-4ACF-B24A-1064C568D98F}" srcId="{37E6FB9F-C8F3-4B07-B5A7-2F6FF050655F}" destId="{A941F13C-9AEB-4CAE-B4C1-1572EF495685}" srcOrd="0" destOrd="0" parTransId="{87A1FC7B-5F9B-4D8A-89F5-303D4E0A08F3}" sibTransId="{FB2B6DAC-D757-472C-99E6-B4345D5E6737}"/>
    <dgm:cxn modelId="{C4458914-7B85-4C44-92A8-1F31AC8810D1}" srcId="{37E6FB9F-C8F3-4B07-B5A7-2F6FF050655F}" destId="{5DC7D1EA-8A7A-42EA-B499-EFA128262F90}" srcOrd="1" destOrd="0" parTransId="{A2D58AB4-559B-48FA-886B-EADE1AF427A5}" sibTransId="{2EA982B0-148A-4CD0-B037-7EFB28B4043C}"/>
    <dgm:cxn modelId="{30354E18-F2EC-4800-AA7C-45F8B6F1F0F2}" type="presOf" srcId="{01C09916-6BE4-4DBB-BECD-F561E9137531}" destId="{69BD3431-5E7B-4AD2-871E-39B8194F685D}" srcOrd="0" destOrd="3" presId="urn:microsoft.com/office/officeart/2005/8/layout/vList5"/>
    <dgm:cxn modelId="{51F2F719-5636-4927-AF00-E991CFAE61E8}" srcId="{37E6FB9F-C8F3-4B07-B5A7-2F6FF050655F}" destId="{B466611C-B8B7-46C8-8967-D8CDE0435D03}" srcOrd="3" destOrd="0" parTransId="{4F606694-B465-40BA-97D6-24595553000E}" sibTransId="{01CE2041-340A-4467-881B-89B854E677B3}"/>
    <dgm:cxn modelId="{0029EB1D-017E-4F64-A55A-5CDB53505CA7}" srcId="{0C1DD7FC-D4C3-493D-AFF8-A824FDAD1798}" destId="{B9EE153C-C1A1-4ED7-B92F-26435023F952}" srcOrd="2" destOrd="0" parTransId="{DB5E521F-68BC-47D6-AC43-EB1F5398B0BB}" sibTransId="{E9EE9627-7D36-40DE-9B71-71A934705422}"/>
    <dgm:cxn modelId="{4F380320-45A6-48FC-A992-2B5ACA741483}" srcId="{80F7D0FE-7588-42D8-9306-7886AFD8F14E}" destId="{E212D1EF-02DE-4717-810A-8B54444524AB}" srcOrd="1" destOrd="0" parTransId="{CA0E3F09-CEA9-4CA0-8FB1-BD6161A966E3}" sibTransId="{1BCFA9DA-4DE2-4FA4-A86D-0C753A3A3EC7}"/>
    <dgm:cxn modelId="{E66E5D26-9D36-45BB-886E-757FF1C8D95E}" srcId="{80F7D0FE-7588-42D8-9306-7886AFD8F14E}" destId="{94CEE421-728E-4070-8120-9984AA67EF3D}" srcOrd="2" destOrd="0" parTransId="{04BB9F0B-AA8E-432D-9465-0913E6EFA070}" sibTransId="{1BF32FD8-5660-47E2-8A6F-6E4474C3E5CA}"/>
    <dgm:cxn modelId="{4150E826-EF07-4B7D-BC49-5206E3ACBDC4}" type="presOf" srcId="{097E04E4-7D17-41EA-9755-DE9352A3D040}" destId="{A4085077-2307-4C15-A624-67D1585C95A0}" srcOrd="0" destOrd="3" presId="urn:microsoft.com/office/officeart/2005/8/layout/vList5"/>
    <dgm:cxn modelId="{BD40492B-E205-4CE6-97D7-B63CD7D40F4E}" type="presOf" srcId="{B466611C-B8B7-46C8-8967-D8CDE0435D03}" destId="{C15F1156-A4D0-46BB-A4C7-D655CE6C621F}" srcOrd="0" destOrd="3" presId="urn:microsoft.com/office/officeart/2005/8/layout/vList5"/>
    <dgm:cxn modelId="{DA5E4531-47BD-40E8-8C32-2E99EA4189ED}" type="presOf" srcId="{5DC7D1EA-8A7A-42EA-B499-EFA128262F90}" destId="{C15F1156-A4D0-46BB-A4C7-D655CE6C621F}" srcOrd="0" destOrd="1" presId="urn:microsoft.com/office/officeart/2005/8/layout/vList5"/>
    <dgm:cxn modelId="{65AA6A32-01D0-41E9-A76F-A1A9CBB407F3}" srcId="{0C1DD7FC-D4C3-493D-AFF8-A824FDAD1798}" destId="{37E6FB9F-C8F3-4B07-B5A7-2F6FF050655F}" srcOrd="0" destOrd="0" parTransId="{FEC1A97E-6B1F-4846-92B0-D28F5E8A3D06}" sibTransId="{57447E7F-8058-4E48-A742-CB6B10998F43}"/>
    <dgm:cxn modelId="{ED35885E-0744-44E1-AB7D-84FC831AAB49}" srcId="{B9EE153C-C1A1-4ED7-B92F-26435023F952}" destId="{E61A0BA3-D0C0-4B0C-AA68-EC59BCA3F133}" srcOrd="1" destOrd="0" parTransId="{E45CA5C7-6861-4258-B802-13F65955D8C1}" sibTransId="{93740395-4D9C-4567-BCCF-BD65E1F227D0}"/>
    <dgm:cxn modelId="{D8D5F941-B598-47D8-A2AD-EED9F8253B2D}" srcId="{B9EE153C-C1A1-4ED7-B92F-26435023F952}" destId="{01C09916-6BE4-4DBB-BECD-F561E9137531}" srcOrd="3" destOrd="0" parTransId="{EB3709E2-3690-4475-9F25-B991E6539B61}" sibTransId="{5AE5DDFD-0B09-4F34-B2B4-56BE1CE9EEA9}"/>
    <dgm:cxn modelId="{599F5966-596A-4D8F-8AC7-5D382155C7A3}" type="presOf" srcId="{94CEE421-728E-4070-8120-9984AA67EF3D}" destId="{A4085077-2307-4C15-A624-67D1585C95A0}" srcOrd="0" destOrd="2" presId="urn:microsoft.com/office/officeart/2005/8/layout/vList5"/>
    <dgm:cxn modelId="{7247D746-D5F0-4888-B664-FE3A893F6469}" srcId="{80F7D0FE-7588-42D8-9306-7886AFD8F14E}" destId="{4C0C317D-FDAD-4646-9C84-692807A71CA5}" srcOrd="0" destOrd="0" parTransId="{70CE9C36-0861-4EF0-91F0-3909A614D0F5}" sibTransId="{B0949765-C2D2-45EC-9076-41E2BE0B7ECD}"/>
    <dgm:cxn modelId="{32393C67-2E99-4059-8659-434B73178E40}" srcId="{F84DB4DC-5CF5-4BC8-9F65-C0DF707296BA}" destId="{120FC240-9414-4FA0-9754-1A742680A906}" srcOrd="0" destOrd="0" parTransId="{2066085E-017C-4284-A0A8-85D384761D8A}" sibTransId="{45EF73BC-53FF-4FF7-9E31-8E7437D728AF}"/>
    <dgm:cxn modelId="{E0D8C168-964D-42D6-82C9-DFE1BF8AB707}" srcId="{F84DB4DC-5CF5-4BC8-9F65-C0DF707296BA}" destId="{84D2E184-74E5-43BF-9F0E-7C99FA9B968C}" srcOrd="2" destOrd="0" parTransId="{347AD100-B4EF-493D-B86F-D5F1C5AD0F60}" sibTransId="{48A3F3ED-CC3C-4C65-A14C-E803BAD8CB28}"/>
    <dgm:cxn modelId="{7B7AAC4B-2689-4B30-B4AA-7EC81096A984}" type="presOf" srcId="{3D58CCDD-9825-4CEA-A8B5-E76B16ED9D31}" destId="{69BD3431-5E7B-4AD2-871E-39B8194F685D}" srcOrd="0" destOrd="0" presId="urn:microsoft.com/office/officeart/2005/8/layout/vList5"/>
    <dgm:cxn modelId="{891BE64C-5FB7-4534-95FC-66B96C44307C}" srcId="{37E6FB9F-C8F3-4B07-B5A7-2F6FF050655F}" destId="{B69A737F-30FF-451F-B101-1A1177679BA2}" srcOrd="2" destOrd="0" parTransId="{8F10BAB8-171A-4F99-9433-61D35D354283}" sibTransId="{1E9A85C3-429B-4703-B290-452A88676AA2}"/>
    <dgm:cxn modelId="{508F2B4D-437D-42FE-9324-17772899815F}" type="presOf" srcId="{B69A737F-30FF-451F-B101-1A1177679BA2}" destId="{C15F1156-A4D0-46BB-A4C7-D655CE6C621F}" srcOrd="0" destOrd="2" presId="urn:microsoft.com/office/officeart/2005/8/layout/vList5"/>
    <dgm:cxn modelId="{54D5904D-076B-4F59-BA7B-960E5F333BFB}" srcId="{F84DB4DC-5CF5-4BC8-9F65-C0DF707296BA}" destId="{BD411B99-AF6B-4A1E-91B9-11FE8315F634}" srcOrd="1" destOrd="0" parTransId="{A213793B-FAD1-4E1F-8974-6359DB232F37}" sibTransId="{501340E1-929B-4F5D-90F2-D018A3A366AB}"/>
    <dgm:cxn modelId="{2EB35974-EEAD-433D-958F-772A098A491E}" type="presOf" srcId="{4C0C317D-FDAD-4646-9C84-692807A71CA5}" destId="{A4085077-2307-4C15-A624-67D1585C95A0}" srcOrd="0" destOrd="0" presId="urn:microsoft.com/office/officeart/2005/8/layout/vList5"/>
    <dgm:cxn modelId="{177ADA74-6F80-4E61-B822-1ECD18821CCB}" type="presOf" srcId="{B9EE153C-C1A1-4ED7-B92F-26435023F952}" destId="{0538929B-3808-4C85-88E4-5E22BCCC99AC}" srcOrd="0" destOrd="0" presId="urn:microsoft.com/office/officeart/2005/8/layout/vList5"/>
    <dgm:cxn modelId="{87C3A67C-5877-4619-A0B8-CE4FBBA36F3C}" srcId="{0C1DD7FC-D4C3-493D-AFF8-A824FDAD1798}" destId="{80F7D0FE-7588-42D8-9306-7886AFD8F14E}" srcOrd="1" destOrd="0" parTransId="{F7D7EA20-BC89-4917-BFFD-14BC7B3EBFC2}" sibTransId="{26F90D2B-5E0C-402B-B5AA-97DEB87A68A2}"/>
    <dgm:cxn modelId="{6161727D-04A6-4923-B6D7-6EE9116BE38D}" type="presOf" srcId="{120FC240-9414-4FA0-9754-1A742680A906}" destId="{9C0EDC0A-AAC8-4746-88C0-C3837F77A17B}" srcOrd="0" destOrd="0" presId="urn:microsoft.com/office/officeart/2005/8/layout/vList5"/>
    <dgm:cxn modelId="{B404CD89-014E-4387-A27F-156A5B2600C3}" type="presOf" srcId="{7C662F4E-58B2-4D6F-B7EC-E8C02B3E579B}" destId="{69BD3431-5E7B-4AD2-871E-39B8194F685D}" srcOrd="0" destOrd="2" presId="urn:microsoft.com/office/officeart/2005/8/layout/vList5"/>
    <dgm:cxn modelId="{6DE88594-BDD1-4ABF-AB02-F4B14303D08D}" srcId="{80F7D0FE-7588-42D8-9306-7886AFD8F14E}" destId="{097E04E4-7D17-41EA-9755-DE9352A3D040}" srcOrd="3" destOrd="0" parTransId="{3B74330C-8A9D-4ED4-A686-AA2D17030B2E}" sibTransId="{475B140B-04E7-430C-BF5F-3D3EEEDD201A}"/>
    <dgm:cxn modelId="{C5D4FC94-BB1D-442E-9A70-1B83F49E6AD0}" type="presOf" srcId="{BD411B99-AF6B-4A1E-91B9-11FE8315F634}" destId="{9C0EDC0A-AAC8-4746-88C0-C3837F77A17B}" srcOrd="0" destOrd="1" presId="urn:microsoft.com/office/officeart/2005/8/layout/vList5"/>
    <dgm:cxn modelId="{88A9B0A1-06AB-491A-812E-D2CD8156607F}" type="presOf" srcId="{80F7D0FE-7588-42D8-9306-7886AFD8F14E}" destId="{2854DA18-908D-4446-95C6-2375006B6AF1}" srcOrd="0" destOrd="0" presId="urn:microsoft.com/office/officeart/2005/8/layout/vList5"/>
    <dgm:cxn modelId="{8FD69BA4-A640-47A7-B760-7A7D4B93E03D}" type="presOf" srcId="{84D2E184-74E5-43BF-9F0E-7C99FA9B968C}" destId="{9C0EDC0A-AAC8-4746-88C0-C3837F77A17B}" srcOrd="0" destOrd="2" presId="urn:microsoft.com/office/officeart/2005/8/layout/vList5"/>
    <dgm:cxn modelId="{B66C48A5-FF22-47E4-9267-F2A8E9DB28C2}" type="presOf" srcId="{E212D1EF-02DE-4717-810A-8B54444524AB}" destId="{A4085077-2307-4C15-A624-67D1585C95A0}" srcOrd="0" destOrd="1" presId="urn:microsoft.com/office/officeart/2005/8/layout/vList5"/>
    <dgm:cxn modelId="{8BA688B0-652B-4C7A-AD05-BB45F5BB9F20}" type="presOf" srcId="{0C1DD7FC-D4C3-493D-AFF8-A824FDAD1798}" destId="{DFE809F6-935B-4C68-ADC1-07272C20249C}" srcOrd="0" destOrd="0" presId="urn:microsoft.com/office/officeart/2005/8/layout/vList5"/>
    <dgm:cxn modelId="{A9DBB6CC-435D-4BBA-977B-B992B066A184}" type="presOf" srcId="{37E6FB9F-C8F3-4B07-B5A7-2F6FF050655F}" destId="{67B6F494-7953-4D34-9419-46D6D30B9404}" srcOrd="0" destOrd="0" presId="urn:microsoft.com/office/officeart/2005/8/layout/vList5"/>
    <dgm:cxn modelId="{5DF010EA-AFB4-4020-8B27-7CEA7F667B5D}" srcId="{B9EE153C-C1A1-4ED7-B92F-26435023F952}" destId="{7C662F4E-58B2-4D6F-B7EC-E8C02B3E579B}" srcOrd="2" destOrd="0" parTransId="{98E00558-FCC2-47B9-8E9D-08C116DE775A}" sibTransId="{0AF2301F-01F3-47B7-9C5A-3E12D748B8CE}"/>
    <dgm:cxn modelId="{5700FEEA-42D3-4CE7-9DAE-A86CCCD3F09F}" type="presOf" srcId="{E61A0BA3-D0C0-4B0C-AA68-EC59BCA3F133}" destId="{69BD3431-5E7B-4AD2-871E-39B8194F685D}" srcOrd="0" destOrd="1" presId="urn:microsoft.com/office/officeart/2005/8/layout/vList5"/>
    <dgm:cxn modelId="{DD54B1F3-61B8-425A-BC4A-F2A54E4C2180}" type="presOf" srcId="{F84DB4DC-5CF5-4BC8-9F65-C0DF707296BA}" destId="{9DF38A7D-A79F-410E-A426-D497DBB4F011}" srcOrd="0" destOrd="0" presId="urn:microsoft.com/office/officeart/2005/8/layout/vList5"/>
    <dgm:cxn modelId="{58747CF5-AABD-4B49-A829-855223A142A8}" srcId="{0C1DD7FC-D4C3-493D-AFF8-A824FDAD1798}" destId="{F84DB4DC-5CF5-4BC8-9F65-C0DF707296BA}" srcOrd="3" destOrd="0" parTransId="{E963A02A-BD8C-4BB6-944D-86457A9DB623}" sibTransId="{674F3016-45F0-4410-9D8B-31BC0AEA1490}"/>
    <dgm:cxn modelId="{A66E9EFD-C10D-4C5B-9FF8-CF84E966A9BD}" srcId="{B9EE153C-C1A1-4ED7-B92F-26435023F952}" destId="{3D58CCDD-9825-4CEA-A8B5-E76B16ED9D31}" srcOrd="0" destOrd="0" parTransId="{EB72386D-6C18-42CE-9362-EB0EBAAA3567}" sibTransId="{14187525-500D-43D0-B4C9-E2B7CEAB047D}"/>
    <dgm:cxn modelId="{EF361DF3-FB74-4582-9CF8-CAF57BC02117}" type="presParOf" srcId="{DFE809F6-935B-4C68-ADC1-07272C20249C}" destId="{BFD4D990-CB8C-4C1F-B750-D1FE837CCCAC}" srcOrd="0" destOrd="0" presId="urn:microsoft.com/office/officeart/2005/8/layout/vList5"/>
    <dgm:cxn modelId="{49104686-CA5D-4079-94F1-4379B18E3494}" type="presParOf" srcId="{BFD4D990-CB8C-4C1F-B750-D1FE837CCCAC}" destId="{67B6F494-7953-4D34-9419-46D6D30B9404}" srcOrd="0" destOrd="0" presId="urn:microsoft.com/office/officeart/2005/8/layout/vList5"/>
    <dgm:cxn modelId="{67690545-9983-4EDC-BF98-1D57F6D639D1}" type="presParOf" srcId="{BFD4D990-CB8C-4C1F-B750-D1FE837CCCAC}" destId="{C15F1156-A4D0-46BB-A4C7-D655CE6C621F}" srcOrd="1" destOrd="0" presId="urn:microsoft.com/office/officeart/2005/8/layout/vList5"/>
    <dgm:cxn modelId="{8A2E8B0B-252B-4DC4-B389-9DDF2556BC79}" type="presParOf" srcId="{DFE809F6-935B-4C68-ADC1-07272C20249C}" destId="{CF497D33-A592-4DA8-A4E5-AA3CDF55E3E7}" srcOrd="1" destOrd="0" presId="urn:microsoft.com/office/officeart/2005/8/layout/vList5"/>
    <dgm:cxn modelId="{11FAF50E-0011-4215-A816-7C181AFB6155}" type="presParOf" srcId="{DFE809F6-935B-4C68-ADC1-07272C20249C}" destId="{D808DD78-7766-4EA1-B2DA-E4DC3697F565}" srcOrd="2" destOrd="0" presId="urn:microsoft.com/office/officeart/2005/8/layout/vList5"/>
    <dgm:cxn modelId="{4FB65C90-0A5D-4263-B80D-7063AEBF4665}" type="presParOf" srcId="{D808DD78-7766-4EA1-B2DA-E4DC3697F565}" destId="{2854DA18-908D-4446-95C6-2375006B6AF1}" srcOrd="0" destOrd="0" presId="urn:microsoft.com/office/officeart/2005/8/layout/vList5"/>
    <dgm:cxn modelId="{390B3A19-FD90-4FA2-A18A-05D815EC1601}" type="presParOf" srcId="{D808DD78-7766-4EA1-B2DA-E4DC3697F565}" destId="{A4085077-2307-4C15-A624-67D1585C95A0}" srcOrd="1" destOrd="0" presId="urn:microsoft.com/office/officeart/2005/8/layout/vList5"/>
    <dgm:cxn modelId="{6EE654A0-04CF-4C71-8146-0B37209B926C}" type="presParOf" srcId="{DFE809F6-935B-4C68-ADC1-07272C20249C}" destId="{8D4243E2-7731-42D7-BDFD-DB42A5CE14D7}" srcOrd="3" destOrd="0" presId="urn:microsoft.com/office/officeart/2005/8/layout/vList5"/>
    <dgm:cxn modelId="{DC75EF9B-C6F0-4D4E-AA85-0AC67E7299AD}" type="presParOf" srcId="{DFE809F6-935B-4C68-ADC1-07272C20249C}" destId="{636C70C2-82A8-4DE1-A79A-A443684AB0CD}" srcOrd="4" destOrd="0" presId="urn:microsoft.com/office/officeart/2005/8/layout/vList5"/>
    <dgm:cxn modelId="{67FABD5E-6E0C-43CF-AA44-5C587BDFB20B}" type="presParOf" srcId="{636C70C2-82A8-4DE1-A79A-A443684AB0CD}" destId="{0538929B-3808-4C85-88E4-5E22BCCC99AC}" srcOrd="0" destOrd="0" presId="urn:microsoft.com/office/officeart/2005/8/layout/vList5"/>
    <dgm:cxn modelId="{BA7798FC-3926-4DAB-8CD7-5AE3DCDDB766}" type="presParOf" srcId="{636C70C2-82A8-4DE1-A79A-A443684AB0CD}" destId="{69BD3431-5E7B-4AD2-871E-39B8194F685D}" srcOrd="1" destOrd="0" presId="urn:microsoft.com/office/officeart/2005/8/layout/vList5"/>
    <dgm:cxn modelId="{59C72A70-26A6-4E76-B4DB-E59AEED81C0A}" type="presParOf" srcId="{DFE809F6-935B-4C68-ADC1-07272C20249C}" destId="{8587D9B3-E97F-4520-83E0-29E2BED159AF}" srcOrd="5" destOrd="0" presId="urn:microsoft.com/office/officeart/2005/8/layout/vList5"/>
    <dgm:cxn modelId="{320061A8-7FED-42A1-BFE2-B822E1BA8E20}" type="presParOf" srcId="{DFE809F6-935B-4C68-ADC1-07272C20249C}" destId="{62B9CBAA-46D5-442B-840C-5A9D7F068372}" srcOrd="6" destOrd="0" presId="urn:microsoft.com/office/officeart/2005/8/layout/vList5"/>
    <dgm:cxn modelId="{349689E8-857A-4713-AC9D-55F34FC10B6D}" type="presParOf" srcId="{62B9CBAA-46D5-442B-840C-5A9D7F068372}" destId="{9DF38A7D-A79F-410E-A426-D497DBB4F011}" srcOrd="0" destOrd="0" presId="urn:microsoft.com/office/officeart/2005/8/layout/vList5"/>
    <dgm:cxn modelId="{534B4EB0-0BE7-4974-BFC5-F56940645210}" type="presParOf" srcId="{62B9CBAA-46D5-442B-840C-5A9D7F068372}" destId="{9C0EDC0A-AAC8-4746-88C0-C3837F77A17B}" srcOrd="1" destOrd="0" presId="urn:microsoft.com/office/officeart/2005/8/layout/vList5"/>
  </dgm:cxnLst>
  <dgm:bg>
    <a:solidFill>
      <a:schemeClr val="accent1">
        <a:lumMod val="10000"/>
        <a:lumOff val="9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523DF2-6F8B-4D65-8B32-C32D29A21150}">
      <dsp:nvSpPr>
        <dsp:cNvPr id="0" name=""/>
        <dsp:cNvSpPr/>
      </dsp:nvSpPr>
      <dsp:spPr>
        <a:xfrm>
          <a:off x="57" y="37076"/>
          <a:ext cx="5515067" cy="1324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7152" tIns="186944" rIns="327152" bIns="186944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4600" kern="1200" dirty="0"/>
            <a:t>Ley 100 de 1993</a:t>
          </a:r>
        </a:p>
      </dsp:txBody>
      <dsp:txXfrm>
        <a:off x="57" y="37076"/>
        <a:ext cx="5515067" cy="1324800"/>
      </dsp:txXfrm>
    </dsp:sp>
    <dsp:sp modelId="{350E491C-2E96-4020-8C96-6B02CA0382F2}">
      <dsp:nvSpPr>
        <dsp:cNvPr id="0" name=""/>
        <dsp:cNvSpPr/>
      </dsp:nvSpPr>
      <dsp:spPr>
        <a:xfrm>
          <a:off x="57" y="1361877"/>
          <a:ext cx="5515067" cy="454571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400" b="0" i="0" kern="1200" spc="-180" baseline="0" dirty="0"/>
            <a:t>Regular el servicio público esencial de salud y crear condiciones de acceso en toda la población al servicio en todos los niveles de atención.</a:t>
          </a:r>
          <a:endParaRPr lang="es-CO" sz="2400" kern="1200" spc="-180" baseline="0" dirty="0"/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O" sz="2400" kern="1200" dirty="0"/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400" b="0" i="0" kern="1200" dirty="0"/>
            <a:t>El Sistema comprende:</a:t>
          </a:r>
          <a:endParaRPr lang="es-CO" sz="2400" kern="1200" dirty="0"/>
        </a:p>
        <a:p>
          <a:pPr marL="457200" lvl="2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000" b="0" i="0" kern="1200" dirty="0"/>
            <a:t>las obligaciones del Estado y la sociedad,</a:t>
          </a:r>
          <a:endParaRPr lang="es-CO" sz="2000" kern="1200" dirty="0"/>
        </a:p>
        <a:p>
          <a:pPr marL="457200" lvl="2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000" b="0" i="0" kern="1200" dirty="0"/>
            <a:t>las instituciones y</a:t>
          </a:r>
          <a:endParaRPr lang="es-CO" sz="2000" kern="1200" dirty="0"/>
        </a:p>
        <a:p>
          <a:pPr marL="457200" lvl="2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000" b="0" i="0" kern="1200" dirty="0"/>
            <a:t>los recursos</a:t>
          </a:r>
          <a:endParaRPr lang="es-CO" sz="2000" kern="1200" dirty="0"/>
        </a:p>
        <a:p>
          <a:pPr marL="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s-CO" sz="2400" kern="1200" dirty="0"/>
        </a:p>
        <a:p>
          <a:pPr marL="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s-CO" sz="2400" b="0" i="0" kern="1200" dirty="0"/>
            <a:t>destinados a garantizar la cobertura de las </a:t>
          </a:r>
          <a:r>
            <a:rPr lang="es-CO" sz="2400" b="0" i="0" u="sng" kern="1200" dirty="0"/>
            <a:t>prestaciones de carácter económico, de salud </a:t>
          </a:r>
          <a:r>
            <a:rPr lang="es-CO" sz="2400" b="0" i="0" kern="1200" dirty="0"/>
            <a:t>y servicios complementarios.</a:t>
          </a:r>
          <a:endParaRPr lang="es-CO" sz="2400" kern="1200" dirty="0"/>
        </a:p>
      </dsp:txBody>
      <dsp:txXfrm>
        <a:off x="57" y="1361877"/>
        <a:ext cx="5515067" cy="4545719"/>
      </dsp:txXfrm>
    </dsp:sp>
    <dsp:sp modelId="{4BAC11AA-6AD6-4EDA-821D-00074928EFDE}">
      <dsp:nvSpPr>
        <dsp:cNvPr id="0" name=""/>
        <dsp:cNvSpPr/>
      </dsp:nvSpPr>
      <dsp:spPr>
        <a:xfrm>
          <a:off x="6287234" y="37076"/>
          <a:ext cx="5515067" cy="1324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7152" tIns="186944" rIns="327152" bIns="186944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4600" kern="1200" dirty="0"/>
            <a:t>Ley 1751 de 2015</a:t>
          </a:r>
        </a:p>
      </dsp:txBody>
      <dsp:txXfrm>
        <a:off x="6287234" y="37076"/>
        <a:ext cx="5515067" cy="1324800"/>
      </dsp:txXfrm>
    </dsp:sp>
    <dsp:sp modelId="{C257464B-447F-4106-9CEB-861ABD8549B5}">
      <dsp:nvSpPr>
        <dsp:cNvPr id="0" name=""/>
        <dsp:cNvSpPr/>
      </dsp:nvSpPr>
      <dsp:spPr>
        <a:xfrm>
          <a:off x="6287234" y="1361877"/>
          <a:ext cx="5515067" cy="454571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400" b="0" i="0" kern="1200" spc="-100" baseline="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Garantizar el derecho fundamental a la salud, regularlo y establecer sus mecanismos de protección.</a:t>
          </a:r>
        </a:p>
        <a:p>
          <a:pPr marL="228600" lvl="1" indent="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CO" sz="2400" kern="1200" dirty="0">
            <a:latin typeface="+mn-lt"/>
          </a:endParaRPr>
        </a:p>
        <a:p>
          <a:pPr marL="228600" lvl="1" indent="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400" b="0" i="0" kern="1200" spc="-30" baseline="0" dirty="0">
              <a:latin typeface="+mn-lt"/>
            </a:rPr>
            <a:t>Conjunto articulado y armónico de</a:t>
          </a:r>
          <a:endParaRPr lang="es-CO" sz="2400" kern="1200" dirty="0">
            <a:latin typeface="+mn-lt"/>
          </a:endParaRPr>
        </a:p>
        <a:p>
          <a:pPr marL="457200" lvl="2" indent="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000" b="0" i="0" kern="1200" spc="-30" baseline="0" dirty="0">
              <a:latin typeface="+mn-lt"/>
            </a:rPr>
            <a:t>principios y normas; políticas públicas;</a:t>
          </a:r>
          <a:endParaRPr lang="es-CO" sz="2000" kern="1200" spc="-30" baseline="0" dirty="0">
            <a:latin typeface="+mn-lt"/>
          </a:endParaRPr>
        </a:p>
        <a:p>
          <a:pPr marL="457200" lvl="2" indent="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000" b="0" i="0" kern="1200" spc="-30" baseline="0" dirty="0">
              <a:latin typeface="+mn-lt"/>
            </a:rPr>
            <a:t>instituciones; competencias y procedimientos; facultades, obligaciones, derechos y deberes;</a:t>
          </a:r>
          <a:endParaRPr lang="es-CO" sz="2000" kern="1200" spc="-30" baseline="0" dirty="0">
            <a:latin typeface="+mn-lt"/>
          </a:endParaRPr>
        </a:p>
        <a:p>
          <a:pPr marL="457200" lvl="2" indent="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000" b="0" i="0" kern="1200" spc="-120" baseline="0" dirty="0">
              <a:latin typeface="+mn-lt"/>
            </a:rPr>
            <a:t>financiamiento; controles; información y evaluación,</a:t>
          </a:r>
          <a:endParaRPr lang="es-CO" sz="2000" kern="1200" spc="-120" baseline="0" dirty="0">
            <a:latin typeface="+mn-lt"/>
          </a:endParaRPr>
        </a:p>
        <a:p>
          <a:pPr marL="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s-CO" sz="700" b="0" i="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+mn-lt"/>
            <a:ea typeface="+mn-ea"/>
            <a:cs typeface="+mn-cs"/>
          </a:endParaRPr>
        </a:p>
        <a:p>
          <a:pPr marL="0" lvl="1" indent="-228600" algn="just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s-CO" sz="2400" b="0" i="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+mn-lt"/>
              <a:ea typeface="+mn-ea"/>
              <a:cs typeface="+mn-cs"/>
            </a:rPr>
            <a:t>que el Estado disponga para la garantía y materialización del </a:t>
          </a:r>
          <a:r>
            <a:rPr lang="es-CO" sz="2400" b="0" i="0" u="sng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+mn-lt"/>
              <a:ea typeface="+mn-ea"/>
              <a:cs typeface="+mn-cs"/>
            </a:rPr>
            <a:t>derecho fundamental de la salud.</a:t>
          </a:r>
        </a:p>
      </dsp:txBody>
      <dsp:txXfrm>
        <a:off x="6287234" y="1361877"/>
        <a:ext cx="5515067" cy="45457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DD0A9A-D7CB-4907-B886-3B03F96631C0}">
      <dsp:nvSpPr>
        <dsp:cNvPr id="0" name=""/>
        <dsp:cNvSpPr/>
      </dsp:nvSpPr>
      <dsp:spPr>
        <a:xfrm>
          <a:off x="4071620" y="1702"/>
          <a:ext cx="6107430" cy="135042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200" kern="1200" dirty="0"/>
            <a:t>Cobertura universal (29)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200" kern="1200" dirty="0"/>
            <a:t>Precisión, actualización, unificación y acceso a planes de beneficios (16-23)</a:t>
          </a:r>
        </a:p>
      </dsp:txBody>
      <dsp:txXfrm>
        <a:off x="4071620" y="170506"/>
        <a:ext cx="5601019" cy="1012821"/>
      </dsp:txXfrm>
    </dsp:sp>
    <dsp:sp modelId="{E746FCDB-0832-47A3-862E-DE9E8557F6E0}">
      <dsp:nvSpPr>
        <dsp:cNvPr id="0" name=""/>
        <dsp:cNvSpPr/>
      </dsp:nvSpPr>
      <dsp:spPr>
        <a:xfrm>
          <a:off x="0" y="1702"/>
          <a:ext cx="4071620" cy="13504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06680" rIns="213360" bIns="10668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5600" kern="1200" dirty="0"/>
            <a:t>Coberturas</a:t>
          </a:r>
        </a:p>
      </dsp:txBody>
      <dsp:txXfrm>
        <a:off x="65923" y="67625"/>
        <a:ext cx="3939774" cy="1218583"/>
      </dsp:txXfrm>
    </dsp:sp>
    <dsp:sp modelId="{1DC60DCD-CC0A-4383-99EE-12D2DE46FFC4}">
      <dsp:nvSpPr>
        <dsp:cNvPr id="0" name=""/>
        <dsp:cNvSpPr/>
      </dsp:nvSpPr>
      <dsp:spPr>
        <a:xfrm>
          <a:off x="4071620" y="1487174"/>
          <a:ext cx="6107430" cy="135042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200" kern="1200" dirty="0"/>
            <a:t>Carta de derechos, deberes y desempeño</a:t>
          </a:r>
        </a:p>
      </dsp:txBody>
      <dsp:txXfrm>
        <a:off x="4071620" y="1655978"/>
        <a:ext cx="5601019" cy="1012821"/>
      </dsp:txXfrm>
    </dsp:sp>
    <dsp:sp modelId="{463D570E-981F-41B8-BFF4-5FBB26333962}">
      <dsp:nvSpPr>
        <dsp:cNvPr id="0" name=""/>
        <dsp:cNvSpPr/>
      </dsp:nvSpPr>
      <dsp:spPr>
        <a:xfrm>
          <a:off x="0" y="1487174"/>
          <a:ext cx="4071620" cy="13504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06680" rIns="213360" bIns="10668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5600" kern="1200" dirty="0"/>
            <a:t>Acceso</a:t>
          </a:r>
        </a:p>
      </dsp:txBody>
      <dsp:txXfrm>
        <a:off x="65923" y="1553097"/>
        <a:ext cx="3939774" cy="1218583"/>
      </dsp:txXfrm>
    </dsp:sp>
    <dsp:sp modelId="{B702C448-BA6C-4CEE-8938-65910EA3C4A9}">
      <dsp:nvSpPr>
        <dsp:cNvPr id="0" name=""/>
        <dsp:cNvSpPr/>
      </dsp:nvSpPr>
      <dsp:spPr>
        <a:xfrm>
          <a:off x="4071620" y="2972646"/>
          <a:ext cx="6107430" cy="135042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200" kern="1200" dirty="0"/>
            <a:t>Sostenibilidad y flujo de recursos (24-27)</a:t>
          </a:r>
        </a:p>
      </dsp:txBody>
      <dsp:txXfrm>
        <a:off x="4071620" y="3141450"/>
        <a:ext cx="5601019" cy="1012821"/>
      </dsp:txXfrm>
    </dsp:sp>
    <dsp:sp modelId="{53AF2C11-A69F-4E7E-9444-70D04C97AFFA}">
      <dsp:nvSpPr>
        <dsp:cNvPr id="0" name=""/>
        <dsp:cNvSpPr/>
      </dsp:nvSpPr>
      <dsp:spPr>
        <a:xfrm>
          <a:off x="0" y="2972646"/>
          <a:ext cx="4071620" cy="13504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06680" rIns="213360" bIns="10668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5600" kern="1200" dirty="0"/>
            <a:t>Recursos</a:t>
          </a:r>
        </a:p>
      </dsp:txBody>
      <dsp:txXfrm>
        <a:off x="65923" y="3038569"/>
        <a:ext cx="3939774" cy="1218583"/>
      </dsp:txXfrm>
    </dsp:sp>
    <dsp:sp modelId="{52198632-1889-4FDB-B919-CD592EABE348}">
      <dsp:nvSpPr>
        <dsp:cNvPr id="0" name=""/>
        <dsp:cNvSpPr/>
      </dsp:nvSpPr>
      <dsp:spPr>
        <a:xfrm>
          <a:off x="4071620" y="4458118"/>
          <a:ext cx="6107430" cy="135042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200" kern="1200" dirty="0"/>
            <a:t>Medición de acciones de tutela (30)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2200" kern="1200" dirty="0"/>
            <a:t>Divulgación de la sentencia (32)</a:t>
          </a:r>
        </a:p>
      </dsp:txBody>
      <dsp:txXfrm>
        <a:off x="4071620" y="4626922"/>
        <a:ext cx="5601019" cy="1012821"/>
      </dsp:txXfrm>
    </dsp:sp>
    <dsp:sp modelId="{E601AE1C-54BC-4D2A-BAE3-3F76833A82D8}">
      <dsp:nvSpPr>
        <dsp:cNvPr id="0" name=""/>
        <dsp:cNvSpPr/>
      </dsp:nvSpPr>
      <dsp:spPr>
        <a:xfrm>
          <a:off x="0" y="4458118"/>
          <a:ext cx="4071620" cy="135042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106680" rIns="213360" bIns="10668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5600" kern="1200" dirty="0"/>
            <a:t>M&amp;E</a:t>
          </a:r>
        </a:p>
      </dsp:txBody>
      <dsp:txXfrm>
        <a:off x="65923" y="4524041"/>
        <a:ext cx="3939774" cy="12185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6F2817-F642-4BA6-96AB-03F18CDEE7E5}">
      <dsp:nvSpPr>
        <dsp:cNvPr id="0" name=""/>
        <dsp:cNvSpPr/>
      </dsp:nvSpPr>
      <dsp:spPr>
        <a:xfrm rot="5400000">
          <a:off x="363" y="688298"/>
          <a:ext cx="4724235" cy="4724961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847E12C-90EC-40BC-AD3C-3DF8CE9A8FB3}">
      <dsp:nvSpPr>
        <dsp:cNvPr id="0" name=""/>
        <dsp:cNvSpPr/>
      </dsp:nvSpPr>
      <dsp:spPr>
        <a:xfrm rot="16200000">
          <a:off x="4862570" y="600673"/>
          <a:ext cx="4724235" cy="4900210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36BF84-0D1F-489D-9E6A-22A1B78F8AFE}">
      <dsp:nvSpPr>
        <dsp:cNvPr id="0" name=""/>
        <dsp:cNvSpPr/>
      </dsp:nvSpPr>
      <dsp:spPr>
        <a:xfrm>
          <a:off x="5421196" y="4792389"/>
          <a:ext cx="3586968" cy="945150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/>
            <a:t>Acción de tutela admitida</a:t>
          </a:r>
        </a:p>
      </dsp:txBody>
      <dsp:txXfrm>
        <a:off x="5421196" y="4792389"/>
        <a:ext cx="3586968" cy="945150"/>
      </dsp:txXfrm>
    </dsp:sp>
    <dsp:sp modelId="{71429B3E-89F8-4E47-BED6-F08739A3FC83}">
      <dsp:nvSpPr>
        <dsp:cNvPr id="0" name=""/>
        <dsp:cNvSpPr/>
      </dsp:nvSpPr>
      <dsp:spPr>
        <a:xfrm rot="5400000">
          <a:off x="4663306" y="542674"/>
          <a:ext cx="4724235" cy="5016208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3774739-38CB-468B-8700-0B84984B7C9B}">
      <dsp:nvSpPr>
        <dsp:cNvPr id="0" name=""/>
        <dsp:cNvSpPr/>
      </dsp:nvSpPr>
      <dsp:spPr>
        <a:xfrm rot="16200000">
          <a:off x="9571806" y="688298"/>
          <a:ext cx="4724235" cy="4724961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0F6995C-01F4-46E8-AB64-23F245831ABD}">
      <dsp:nvSpPr>
        <dsp:cNvPr id="0" name=""/>
        <dsp:cNvSpPr/>
      </dsp:nvSpPr>
      <dsp:spPr>
        <a:xfrm>
          <a:off x="9614145" y="4792389"/>
          <a:ext cx="3586968" cy="945150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/>
            <a:t>Garantía del derecho a la salud</a:t>
          </a:r>
        </a:p>
      </dsp:txBody>
      <dsp:txXfrm>
        <a:off x="9614145" y="4792389"/>
        <a:ext cx="3586968" cy="945150"/>
      </dsp:txXfrm>
    </dsp:sp>
    <dsp:sp modelId="{19B866B1-3EC3-4884-80BE-308325E5648A}">
      <dsp:nvSpPr>
        <dsp:cNvPr id="0" name=""/>
        <dsp:cNvSpPr/>
      </dsp:nvSpPr>
      <dsp:spPr>
        <a:xfrm>
          <a:off x="5979597" y="1309544"/>
          <a:ext cx="2290654" cy="210876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/>
            <a:t>Concede</a:t>
          </a:r>
          <a:endParaRPr lang="es-CO" sz="2000" kern="1200" dirty="0"/>
        </a:p>
      </dsp:txBody>
      <dsp:txXfrm>
        <a:off x="6243904" y="1593415"/>
        <a:ext cx="1762041" cy="669125"/>
      </dsp:txXfrm>
    </dsp:sp>
    <dsp:sp modelId="{F268FB94-BE14-40D0-A01F-19E64469074A}">
      <dsp:nvSpPr>
        <dsp:cNvPr id="0" name=""/>
        <dsp:cNvSpPr/>
      </dsp:nvSpPr>
      <dsp:spPr>
        <a:xfrm>
          <a:off x="6509852" y="2024512"/>
          <a:ext cx="2755319" cy="22040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1" kern="1200" dirty="0"/>
            <a:t>Cumplimiento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1" kern="1200" dirty="0"/>
            <a:t>Impugnación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1" kern="1200" dirty="0"/>
            <a:t>Desacato</a:t>
          </a:r>
        </a:p>
      </dsp:txBody>
      <dsp:txXfrm>
        <a:off x="7993486" y="2278819"/>
        <a:ext cx="1059738" cy="1695384"/>
      </dsp:txXfrm>
    </dsp:sp>
    <dsp:sp modelId="{BA606F1B-58C6-42B6-A8C1-586AA174D591}">
      <dsp:nvSpPr>
        <dsp:cNvPr id="0" name=""/>
        <dsp:cNvSpPr/>
      </dsp:nvSpPr>
      <dsp:spPr>
        <a:xfrm>
          <a:off x="5979597" y="2834719"/>
          <a:ext cx="2290654" cy="210876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/>
            <a:t>Niega</a:t>
          </a:r>
          <a:endParaRPr lang="es-CO" sz="2000" b="1" kern="1200" dirty="0"/>
        </a:p>
      </dsp:txBody>
      <dsp:txXfrm>
        <a:off x="6243904" y="3990482"/>
        <a:ext cx="1762041" cy="669125"/>
      </dsp:txXfrm>
    </dsp:sp>
    <dsp:sp modelId="{4951DF5C-79E3-4127-8672-F8AB64FAEA71}">
      <dsp:nvSpPr>
        <dsp:cNvPr id="0" name=""/>
        <dsp:cNvSpPr/>
      </dsp:nvSpPr>
      <dsp:spPr>
        <a:xfrm>
          <a:off x="5033194" y="2024512"/>
          <a:ext cx="2658286" cy="22040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1" kern="1200" dirty="0"/>
            <a:t>Actores:</a:t>
          </a:r>
          <a:r>
            <a:rPr lang="es-CO" sz="1400" kern="1200" dirty="0"/>
            <a:t> 3 d respuesta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400" b="1" kern="1200" dirty="0"/>
            <a:t>Juez:</a:t>
          </a:r>
          <a:r>
            <a:rPr lang="es-CO" sz="1400" kern="1200" dirty="0"/>
            <a:t> 24 h medidas provisionales o 10 días</a:t>
          </a:r>
        </a:p>
      </dsp:txBody>
      <dsp:txXfrm>
        <a:off x="5237677" y="2278819"/>
        <a:ext cx="1022417" cy="1695384"/>
      </dsp:txXfrm>
    </dsp:sp>
    <dsp:sp modelId="{3A19BC02-4949-4E93-8077-FDC4CFBA85B9}">
      <dsp:nvSpPr>
        <dsp:cNvPr id="0" name=""/>
        <dsp:cNvSpPr/>
      </dsp:nvSpPr>
      <dsp:spPr>
        <a:xfrm>
          <a:off x="1210614" y="1184702"/>
          <a:ext cx="1465921" cy="157015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b="1" kern="1200" dirty="0"/>
            <a:t>Rectoría</a:t>
          </a:r>
        </a:p>
      </dsp:txBody>
      <dsp:txXfrm>
        <a:off x="1425293" y="1414646"/>
        <a:ext cx="1036563" cy="1110267"/>
      </dsp:txXfrm>
    </dsp:sp>
    <dsp:sp modelId="{4EFF993A-9E6C-4B7B-A71B-456C46A4BE7A}">
      <dsp:nvSpPr>
        <dsp:cNvPr id="0" name=""/>
        <dsp:cNvSpPr/>
      </dsp:nvSpPr>
      <dsp:spPr>
        <a:xfrm>
          <a:off x="1416541" y="2854246"/>
          <a:ext cx="397685" cy="39773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6F5A45A2-ABA4-4D90-A9A6-46109E9DE857}">
      <dsp:nvSpPr>
        <dsp:cNvPr id="0" name=""/>
        <dsp:cNvSpPr/>
      </dsp:nvSpPr>
      <dsp:spPr>
        <a:xfrm>
          <a:off x="2711680" y="1317356"/>
          <a:ext cx="397685" cy="39773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ABBE9168-5301-4867-B4BA-E4BF85FCBEBF}">
      <dsp:nvSpPr>
        <dsp:cNvPr id="0" name=""/>
        <dsp:cNvSpPr/>
      </dsp:nvSpPr>
      <dsp:spPr>
        <a:xfrm>
          <a:off x="2675002" y="1642469"/>
          <a:ext cx="1465921" cy="157015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b="1" kern="1200" dirty="0"/>
            <a:t>Prestación PBS o NO PBS</a:t>
          </a:r>
        </a:p>
      </dsp:txBody>
      <dsp:txXfrm>
        <a:off x="2889681" y="1872413"/>
        <a:ext cx="1036563" cy="1110267"/>
      </dsp:txXfrm>
    </dsp:sp>
    <dsp:sp modelId="{0C2E038C-1831-45FE-AF9A-14071D50A8FA}">
      <dsp:nvSpPr>
        <dsp:cNvPr id="0" name=""/>
        <dsp:cNvSpPr/>
      </dsp:nvSpPr>
      <dsp:spPr>
        <a:xfrm>
          <a:off x="3848875" y="3144563"/>
          <a:ext cx="397685" cy="39773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D4A0D73F-98D9-48F5-9ABD-1EB51928A693}">
      <dsp:nvSpPr>
        <dsp:cNvPr id="0" name=""/>
        <dsp:cNvSpPr/>
      </dsp:nvSpPr>
      <dsp:spPr>
        <a:xfrm>
          <a:off x="884418" y="3303280"/>
          <a:ext cx="1465921" cy="157015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b="1" kern="1200" dirty="0"/>
            <a:t>Recursos</a:t>
          </a:r>
        </a:p>
      </dsp:txBody>
      <dsp:txXfrm>
        <a:off x="1099097" y="3533224"/>
        <a:ext cx="1036563" cy="1110267"/>
      </dsp:txXfrm>
    </dsp:sp>
    <dsp:sp modelId="{0824B240-2098-4030-AA97-97FE97FD47E5}">
      <dsp:nvSpPr>
        <dsp:cNvPr id="0" name=""/>
        <dsp:cNvSpPr/>
      </dsp:nvSpPr>
      <dsp:spPr>
        <a:xfrm>
          <a:off x="2422292" y="3192348"/>
          <a:ext cx="1465921" cy="157015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b="1" kern="1200" dirty="0"/>
            <a:t>Asegura-miento</a:t>
          </a:r>
        </a:p>
      </dsp:txBody>
      <dsp:txXfrm>
        <a:off x="2636971" y="3422292"/>
        <a:ext cx="1036563" cy="1110267"/>
      </dsp:txXfrm>
    </dsp:sp>
    <dsp:sp modelId="{9D7C09E0-79FB-4C13-991E-621D3AAEEDFA}">
      <dsp:nvSpPr>
        <dsp:cNvPr id="0" name=""/>
        <dsp:cNvSpPr/>
      </dsp:nvSpPr>
      <dsp:spPr>
        <a:xfrm>
          <a:off x="1992786" y="2759463"/>
          <a:ext cx="683647" cy="68349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03E54ED-AB3C-4195-8A93-AAE47A341A8D}">
      <dsp:nvSpPr>
        <dsp:cNvPr id="0" name=""/>
        <dsp:cNvSpPr/>
      </dsp:nvSpPr>
      <dsp:spPr>
        <a:xfrm>
          <a:off x="969976" y="3109107"/>
          <a:ext cx="298929" cy="298742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31716ED-876F-4B4D-A9F8-967A63766F2D}">
      <dsp:nvSpPr>
        <dsp:cNvPr id="0" name=""/>
        <dsp:cNvSpPr/>
      </dsp:nvSpPr>
      <dsp:spPr>
        <a:xfrm>
          <a:off x="10193336" y="1665114"/>
          <a:ext cx="2759206" cy="275870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b="1" kern="1200" dirty="0"/>
            <a:t>Goce efectivo del derecho a la salud</a:t>
          </a:r>
        </a:p>
      </dsp:txBody>
      <dsp:txXfrm>
        <a:off x="10597412" y="2069117"/>
        <a:ext cx="1951054" cy="1950701"/>
      </dsp:txXfrm>
    </dsp:sp>
    <dsp:sp modelId="{9EE94D06-A8D7-40ED-B7C6-E5261C00DBC3}">
      <dsp:nvSpPr>
        <dsp:cNvPr id="0" name=""/>
        <dsp:cNvSpPr/>
      </dsp:nvSpPr>
      <dsp:spPr>
        <a:xfrm>
          <a:off x="859182" y="4792389"/>
          <a:ext cx="3586968" cy="945150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2000" kern="1200" dirty="0"/>
            <a:t>Determinantes de la vulneración del derecho a la salud</a:t>
          </a:r>
        </a:p>
      </dsp:txBody>
      <dsp:txXfrm>
        <a:off x="859182" y="4792389"/>
        <a:ext cx="3586968" cy="9451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604D70-9428-44A8-8A7C-3EBB930442CF}">
      <dsp:nvSpPr>
        <dsp:cNvPr id="0" name=""/>
        <dsp:cNvSpPr/>
      </dsp:nvSpPr>
      <dsp:spPr>
        <a:xfrm>
          <a:off x="3999889" y="1540328"/>
          <a:ext cx="2574259" cy="2396162"/>
        </a:xfrm>
        <a:prstGeom prst="hexagon">
          <a:avLst>
            <a:gd name="adj" fmla="val 28570"/>
            <a:gd name="vf" fmla="val 11547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 err="1">
              <a:solidFill>
                <a:schemeClr val="accent1"/>
              </a:solidFill>
            </a:rPr>
            <a:t>SaluDerecho</a:t>
          </a:r>
          <a:endParaRPr lang="es-ES_tradnl" sz="1400" b="1" kern="1200" dirty="0">
            <a:solidFill>
              <a:schemeClr val="accent1"/>
            </a:solidFill>
          </a:endParaRP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>
              <a:solidFill>
                <a:schemeClr val="accent1"/>
              </a:solidFill>
            </a:rPr>
            <a:t>Comprender  judicialización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>
              <a:solidFill>
                <a:schemeClr val="bg2"/>
              </a:solidFill>
            </a:rPr>
            <a:t>de la salud y promover diálogo </a:t>
          </a:r>
          <a:r>
            <a:rPr lang="es-ES_tradnl" sz="1400" b="1" kern="1200" dirty="0" err="1">
              <a:solidFill>
                <a:schemeClr val="bg2"/>
              </a:solidFill>
            </a:rPr>
            <a:t>multiactores</a:t>
          </a:r>
          <a:endParaRPr lang="es-CO" sz="1400" b="1" kern="1200" dirty="0">
            <a:solidFill>
              <a:schemeClr val="bg2"/>
            </a:solidFill>
          </a:endParaRPr>
        </a:p>
      </dsp:txBody>
      <dsp:txXfrm>
        <a:off x="4449442" y="1958779"/>
        <a:ext cx="1675153" cy="1559260"/>
      </dsp:txXfrm>
    </dsp:sp>
    <dsp:sp modelId="{3AC7A51F-B0CF-419F-AE64-93D3B74F230E}">
      <dsp:nvSpPr>
        <dsp:cNvPr id="0" name=""/>
        <dsp:cNvSpPr/>
      </dsp:nvSpPr>
      <dsp:spPr>
        <a:xfrm>
          <a:off x="5587662" y="721961"/>
          <a:ext cx="898882" cy="774506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C9419E-F8EB-4B46-BE56-81AD7627CDF1}">
      <dsp:nvSpPr>
        <dsp:cNvPr id="0" name=""/>
        <dsp:cNvSpPr/>
      </dsp:nvSpPr>
      <dsp:spPr>
        <a:xfrm>
          <a:off x="4277522" y="-194243"/>
          <a:ext cx="2166636" cy="1744676"/>
        </a:xfrm>
        <a:prstGeom prst="hexagon">
          <a:avLst>
            <a:gd name="adj" fmla="val 28570"/>
            <a:gd name="vf" fmla="val 115470"/>
          </a:avLst>
        </a:prstGeom>
        <a:solidFill>
          <a:schemeClr val="bg2">
            <a:lumMod val="9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>
              <a:solidFill>
                <a:schemeClr val="accent1"/>
              </a:solidFill>
            </a:rPr>
            <a:t>Hace parte de  los ocho países de la región </a:t>
          </a:r>
          <a:endParaRPr lang="es-CO" sz="1400" b="1" kern="1200" dirty="0">
            <a:solidFill>
              <a:schemeClr val="accent1"/>
            </a:solidFill>
          </a:endParaRPr>
        </a:p>
      </dsp:txBody>
      <dsp:txXfrm>
        <a:off x="4624226" y="84939"/>
        <a:ext cx="1473228" cy="1186312"/>
      </dsp:txXfrm>
    </dsp:sp>
    <dsp:sp modelId="{BA048CDC-9EEA-4939-A945-7D1889F250B9}">
      <dsp:nvSpPr>
        <dsp:cNvPr id="0" name=""/>
        <dsp:cNvSpPr/>
      </dsp:nvSpPr>
      <dsp:spPr>
        <a:xfrm>
          <a:off x="6636728" y="2169876"/>
          <a:ext cx="898882" cy="774506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602B15-BC85-4655-A4FA-95B9B4B16948}">
      <dsp:nvSpPr>
        <dsp:cNvPr id="0" name=""/>
        <dsp:cNvSpPr/>
      </dsp:nvSpPr>
      <dsp:spPr>
        <a:xfrm>
          <a:off x="6221218" y="860345"/>
          <a:ext cx="2776228" cy="1768745"/>
        </a:xfrm>
        <a:prstGeom prst="hexagon">
          <a:avLst>
            <a:gd name="adj" fmla="val 28570"/>
            <a:gd name="vf" fmla="val 115470"/>
          </a:avLst>
        </a:prstGeom>
        <a:solidFill>
          <a:schemeClr val="bg2">
            <a:lumMod val="9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>
              <a:solidFill>
                <a:schemeClr val="accent1"/>
              </a:solidFill>
            </a:rPr>
            <a:t>Intercambio de conocimientos con Costa Rica y Corea</a:t>
          </a:r>
          <a:r>
            <a:rPr lang="es-ES_tradnl" sz="1400" kern="1200" dirty="0">
              <a:solidFill>
                <a:schemeClr val="accent1"/>
              </a:solidFill>
            </a:rPr>
            <a:t>.</a:t>
          </a:r>
          <a:endParaRPr lang="es-CO" sz="1400" kern="1200" dirty="0">
            <a:solidFill>
              <a:schemeClr val="accent1"/>
            </a:solidFill>
          </a:endParaRPr>
        </a:p>
      </dsp:txBody>
      <dsp:txXfrm>
        <a:off x="6621014" y="1115056"/>
        <a:ext cx="1976636" cy="1259323"/>
      </dsp:txXfrm>
    </dsp:sp>
    <dsp:sp modelId="{EFA82B2A-D8CF-4A4E-A3D1-45E2278CC849}">
      <dsp:nvSpPr>
        <dsp:cNvPr id="0" name=""/>
        <dsp:cNvSpPr/>
      </dsp:nvSpPr>
      <dsp:spPr>
        <a:xfrm>
          <a:off x="5907979" y="3804299"/>
          <a:ext cx="898882" cy="774506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A84DF7-3305-4B38-88AA-FE4156156CFC}">
      <dsp:nvSpPr>
        <dsp:cNvPr id="0" name=""/>
        <dsp:cNvSpPr/>
      </dsp:nvSpPr>
      <dsp:spPr>
        <a:xfrm>
          <a:off x="6086835" y="2914066"/>
          <a:ext cx="2378918" cy="1634872"/>
        </a:xfrm>
        <a:prstGeom prst="hexagon">
          <a:avLst>
            <a:gd name="adj" fmla="val 28570"/>
            <a:gd name="vf" fmla="val 115470"/>
          </a:avLst>
        </a:prstGeom>
        <a:solidFill>
          <a:schemeClr val="bg2">
            <a:lumMod val="9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kern="1200" dirty="0">
              <a:solidFill>
                <a:schemeClr val="accent1"/>
              </a:solidFill>
            </a:rPr>
            <a:t> </a:t>
          </a:r>
          <a:r>
            <a:rPr lang="es-ES_tradnl" sz="1400" b="1" kern="1200" dirty="0">
              <a:solidFill>
                <a:schemeClr val="accent1"/>
              </a:solidFill>
            </a:rPr>
            <a:t>Taller bilateral con Uruguay, convocado por la Mesa de Diálogo de Derecho a la Salud de Uruguay</a:t>
          </a:r>
          <a:r>
            <a:rPr lang="en-US" sz="1400" b="1" kern="1200" dirty="0">
              <a:solidFill>
                <a:schemeClr val="accent1"/>
              </a:solidFill>
            </a:rPr>
            <a:t> </a:t>
          </a:r>
          <a:endParaRPr lang="es-CO" sz="1400" b="1" kern="1200" dirty="0">
            <a:solidFill>
              <a:schemeClr val="accent1"/>
            </a:solidFill>
          </a:endParaRPr>
        </a:p>
      </dsp:txBody>
      <dsp:txXfrm>
        <a:off x="6440772" y="3157304"/>
        <a:ext cx="1671044" cy="1148396"/>
      </dsp:txXfrm>
    </dsp:sp>
    <dsp:sp modelId="{C481AA9D-C2C9-4DEA-A1C1-2CE5C08237D8}">
      <dsp:nvSpPr>
        <dsp:cNvPr id="0" name=""/>
        <dsp:cNvSpPr/>
      </dsp:nvSpPr>
      <dsp:spPr>
        <a:xfrm>
          <a:off x="4100239" y="3973958"/>
          <a:ext cx="898882" cy="774506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BBB679-219E-440C-AD09-06F4272F92ED}">
      <dsp:nvSpPr>
        <dsp:cNvPr id="0" name=""/>
        <dsp:cNvSpPr/>
      </dsp:nvSpPr>
      <dsp:spPr>
        <a:xfrm>
          <a:off x="7835748" y="3524730"/>
          <a:ext cx="2572712" cy="2410377"/>
        </a:xfrm>
        <a:prstGeom prst="hexagon">
          <a:avLst>
            <a:gd name="adj" fmla="val 28570"/>
            <a:gd name="vf" fmla="val 115470"/>
          </a:avLst>
        </a:prstGeom>
        <a:solidFill>
          <a:schemeClr val="bg2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i="1" kern="1200" dirty="0">
              <a:solidFill>
                <a:schemeClr val="accent1"/>
              </a:solidFill>
            </a:rPr>
            <a:t>*Mecanismos de resolución prejudicial *Necesidades y percepciones de los jueces en información sanitaria </a:t>
          </a:r>
          <a:endParaRPr lang="es-CO" sz="1400" kern="1200" dirty="0">
            <a:solidFill>
              <a:schemeClr val="accent1"/>
            </a:solidFill>
          </a:endParaRPr>
        </a:p>
      </dsp:txBody>
      <dsp:txXfrm>
        <a:off x="8287267" y="3947758"/>
        <a:ext cx="1669674" cy="1564321"/>
      </dsp:txXfrm>
    </dsp:sp>
    <dsp:sp modelId="{65171A16-223F-4568-B952-63E6D6BD1F34}">
      <dsp:nvSpPr>
        <dsp:cNvPr id="0" name=""/>
        <dsp:cNvSpPr/>
      </dsp:nvSpPr>
      <dsp:spPr>
        <a:xfrm>
          <a:off x="3033993" y="2526625"/>
          <a:ext cx="898882" cy="774506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EA7688-4ED3-42C2-AC1C-16E5A9DF96CF}">
      <dsp:nvSpPr>
        <dsp:cNvPr id="0" name=""/>
        <dsp:cNvSpPr/>
      </dsp:nvSpPr>
      <dsp:spPr>
        <a:xfrm>
          <a:off x="1888267" y="2761432"/>
          <a:ext cx="2487061" cy="1914729"/>
        </a:xfrm>
        <a:prstGeom prst="hexagon">
          <a:avLst>
            <a:gd name="adj" fmla="val 28570"/>
            <a:gd name="vf" fmla="val 115470"/>
          </a:avLst>
        </a:prstGeom>
        <a:solidFill>
          <a:schemeClr val="bg2">
            <a:lumMod val="9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>
              <a:solidFill>
                <a:schemeClr val="accent1"/>
              </a:solidFill>
            </a:rPr>
            <a:t>Corte Constitucional ha recibido apoyo de </a:t>
          </a:r>
          <a:r>
            <a:rPr lang="es-ES_tradnl" sz="1400" b="1" kern="1200" dirty="0" err="1">
              <a:solidFill>
                <a:schemeClr val="accent1"/>
              </a:solidFill>
            </a:rPr>
            <a:t>SaluDerecho</a:t>
          </a:r>
          <a:endParaRPr lang="es-CO" sz="1400" b="1" kern="1200" dirty="0">
            <a:solidFill>
              <a:schemeClr val="accent1"/>
            </a:solidFill>
          </a:endParaRPr>
        </a:p>
      </dsp:txBody>
      <dsp:txXfrm>
        <a:off x="2277868" y="3061377"/>
        <a:ext cx="1707859" cy="1314839"/>
      </dsp:txXfrm>
    </dsp:sp>
    <dsp:sp modelId="{132A659F-CAC8-4B4F-8608-56D3F654738A}">
      <dsp:nvSpPr>
        <dsp:cNvPr id="0" name=""/>
        <dsp:cNvSpPr/>
      </dsp:nvSpPr>
      <dsp:spPr>
        <a:xfrm>
          <a:off x="1925509" y="596726"/>
          <a:ext cx="2551314" cy="1819551"/>
        </a:xfrm>
        <a:prstGeom prst="hexagon">
          <a:avLst>
            <a:gd name="adj" fmla="val 28570"/>
            <a:gd name="vf" fmla="val 115470"/>
          </a:avLst>
        </a:prstGeom>
        <a:solidFill>
          <a:schemeClr val="bg2">
            <a:lumMod val="9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400" b="1" kern="1200" dirty="0">
              <a:solidFill>
                <a:schemeClr val="accent1"/>
              </a:solidFill>
            </a:rPr>
            <a:t> IV Encuentro Regional sobre Sistemas de Salud y Derecho a la Salud.</a:t>
          </a:r>
          <a:r>
            <a:rPr lang="es-ES_tradnl" sz="600" b="1" kern="1200" dirty="0">
              <a:solidFill>
                <a:schemeClr val="accent1"/>
              </a:solidFill>
            </a:rPr>
            <a:t>.</a:t>
          </a:r>
          <a:endParaRPr lang="es-CO" sz="600" b="1" kern="1200" dirty="0">
            <a:solidFill>
              <a:schemeClr val="accent1"/>
            </a:solidFill>
          </a:endParaRPr>
        </a:p>
      </dsp:txBody>
      <dsp:txXfrm>
        <a:off x="2311400" y="871937"/>
        <a:ext cx="1779532" cy="126912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E60EB0-3D2C-4F27-B7AD-1EE2DDEAAAA1}">
      <dsp:nvSpPr>
        <dsp:cNvPr id="0" name=""/>
        <dsp:cNvSpPr/>
      </dsp:nvSpPr>
      <dsp:spPr>
        <a:xfrm rot="16200000">
          <a:off x="1550456" y="-1550456"/>
          <a:ext cx="2699812" cy="5800725"/>
        </a:xfrm>
        <a:prstGeom prst="round1Rect">
          <a:avLst/>
        </a:prstGeom>
        <a:solidFill>
          <a:schemeClr val="bg2">
            <a:lumMod val="9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_tradnl" sz="3200" b="1" kern="1200" dirty="0">
            <a:solidFill>
              <a:schemeClr val="accent1"/>
            </a:solidFill>
          </a:endParaRP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3200" b="1" kern="1200" dirty="0">
              <a:solidFill>
                <a:schemeClr val="accent1"/>
              </a:solidFill>
            </a:rPr>
            <a:t>1. </a:t>
          </a:r>
          <a:r>
            <a:rPr lang="es-ES_tradnl" sz="2800" b="1" kern="1200" dirty="0">
              <a:solidFill>
                <a:schemeClr val="accent1"/>
              </a:solidFill>
            </a:rPr>
            <a:t>Características de la información </a:t>
          </a:r>
          <a:r>
            <a:rPr lang="es-ES_tradnl" sz="2800" kern="1200" dirty="0">
              <a:solidFill>
                <a:schemeClr val="accent1"/>
              </a:solidFill>
            </a:rPr>
            <a:t>que hoy utilizan los jueces y características de la información que sería deseable utilizar</a:t>
          </a:r>
          <a:endParaRPr lang="es-CO" sz="2800" kern="1200" dirty="0">
            <a:solidFill>
              <a:schemeClr val="accent1"/>
            </a:solidFill>
          </a:endParaRPr>
        </a:p>
      </dsp:txBody>
      <dsp:txXfrm rot="5400000">
        <a:off x="-1" y="1"/>
        <a:ext cx="5800725" cy="2024859"/>
      </dsp:txXfrm>
    </dsp:sp>
    <dsp:sp modelId="{723E793C-DC98-47B1-B2ED-E9A623C95330}">
      <dsp:nvSpPr>
        <dsp:cNvPr id="0" name=""/>
        <dsp:cNvSpPr/>
      </dsp:nvSpPr>
      <dsp:spPr>
        <a:xfrm>
          <a:off x="5800725" y="0"/>
          <a:ext cx="5800725" cy="2699812"/>
        </a:xfrm>
        <a:prstGeom prst="round1Rect">
          <a:avLst/>
        </a:prstGeom>
        <a:solidFill>
          <a:schemeClr val="bg2">
            <a:lumMod val="9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3200" b="1" kern="1200" dirty="0">
              <a:solidFill>
                <a:schemeClr val="accent1"/>
              </a:solidFill>
            </a:rPr>
            <a:t>2</a:t>
          </a:r>
          <a:r>
            <a:rPr lang="es-ES_tradnl" sz="3200" kern="1200" dirty="0">
              <a:solidFill>
                <a:schemeClr val="accent1"/>
              </a:solidFill>
            </a:rPr>
            <a:t>. </a:t>
          </a:r>
          <a:r>
            <a:rPr lang="es-ES_tradnl" sz="2800" kern="1200" dirty="0">
              <a:solidFill>
                <a:schemeClr val="accent1"/>
              </a:solidFill>
            </a:rPr>
            <a:t>Percepción de los jueces sobre el </a:t>
          </a:r>
          <a:r>
            <a:rPr lang="es-ES_tradnl" sz="2800" b="1" kern="1200" dirty="0">
              <a:solidFill>
                <a:schemeClr val="accent1"/>
              </a:solidFill>
            </a:rPr>
            <a:t>alcance del Plan Obligatorio de Salud</a:t>
          </a:r>
          <a:r>
            <a:rPr lang="es-ES_tradnl" sz="2800" kern="1200" dirty="0">
              <a:solidFill>
                <a:schemeClr val="accent1"/>
              </a:solidFill>
            </a:rPr>
            <a:t> en la Ley Estatutaria</a:t>
          </a:r>
          <a:endParaRPr lang="es-CO" sz="2800" kern="1200" dirty="0">
            <a:solidFill>
              <a:schemeClr val="accent1"/>
            </a:solidFill>
          </a:endParaRPr>
        </a:p>
      </dsp:txBody>
      <dsp:txXfrm>
        <a:off x="5800725" y="0"/>
        <a:ext cx="5800725" cy="2024859"/>
      </dsp:txXfrm>
    </dsp:sp>
    <dsp:sp modelId="{15B32C8D-1C52-4B36-A9E4-64E7015B8EC6}">
      <dsp:nvSpPr>
        <dsp:cNvPr id="0" name=""/>
        <dsp:cNvSpPr/>
      </dsp:nvSpPr>
      <dsp:spPr>
        <a:xfrm rot="10800000">
          <a:off x="0" y="2699812"/>
          <a:ext cx="5800725" cy="2699812"/>
        </a:xfrm>
        <a:prstGeom prst="round1Rect">
          <a:avLst/>
        </a:prstGeom>
        <a:solidFill>
          <a:schemeClr val="bg2">
            <a:lumMod val="9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3600" b="1" kern="1200" dirty="0">
              <a:solidFill>
                <a:schemeClr val="accent1"/>
              </a:solidFill>
            </a:rPr>
            <a:t>3. </a:t>
          </a:r>
          <a:r>
            <a:rPr lang="es-ES_tradnl" sz="2800" b="1" kern="1200" dirty="0">
              <a:solidFill>
                <a:schemeClr val="accent1"/>
              </a:solidFill>
            </a:rPr>
            <a:t>Otras problemáticas </a:t>
          </a:r>
          <a:r>
            <a:rPr lang="es-ES_tradnl" sz="2800" kern="1200" dirty="0">
              <a:solidFill>
                <a:schemeClr val="accent1"/>
              </a:solidFill>
            </a:rPr>
            <a:t>relacionadas con las tutelas de salud</a:t>
          </a:r>
          <a:endParaRPr lang="es-CO" sz="2800" kern="1200" dirty="0">
            <a:solidFill>
              <a:schemeClr val="accent1"/>
            </a:solidFill>
          </a:endParaRPr>
        </a:p>
      </dsp:txBody>
      <dsp:txXfrm rot="10800000">
        <a:off x="0" y="3374765"/>
        <a:ext cx="5800725" cy="2024859"/>
      </dsp:txXfrm>
    </dsp:sp>
    <dsp:sp modelId="{891F563B-611F-43EF-BA81-727A3D276878}">
      <dsp:nvSpPr>
        <dsp:cNvPr id="0" name=""/>
        <dsp:cNvSpPr/>
      </dsp:nvSpPr>
      <dsp:spPr>
        <a:xfrm rot="5400000">
          <a:off x="7351181" y="1149355"/>
          <a:ext cx="2699812" cy="5800725"/>
        </a:xfrm>
        <a:prstGeom prst="round1Rect">
          <a:avLst/>
        </a:prstGeom>
        <a:solidFill>
          <a:schemeClr val="bg2">
            <a:lumMod val="9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3600" b="1" kern="1200" dirty="0">
              <a:solidFill>
                <a:schemeClr val="accent1"/>
              </a:solidFill>
            </a:rPr>
            <a:t>4. </a:t>
          </a:r>
          <a:r>
            <a:rPr lang="es-ES_tradnl" sz="2800" b="1" kern="1200" dirty="0">
              <a:solidFill>
                <a:schemeClr val="accent1"/>
              </a:solidFill>
            </a:rPr>
            <a:t>Propuestas</a:t>
          </a:r>
          <a:r>
            <a:rPr lang="es-ES_tradnl" sz="2800" kern="1200" dirty="0">
              <a:solidFill>
                <a:schemeClr val="accent1"/>
              </a:solidFill>
            </a:rPr>
            <a:t> para una potencial asistencia técnica efectiva</a:t>
          </a:r>
          <a:endParaRPr lang="es-CO" sz="2800" kern="1200" dirty="0">
            <a:solidFill>
              <a:schemeClr val="accent1"/>
            </a:solidFill>
          </a:endParaRPr>
        </a:p>
      </dsp:txBody>
      <dsp:txXfrm rot="-5400000">
        <a:off x="5800724" y="3374765"/>
        <a:ext cx="5800725" cy="2024859"/>
      </dsp:txXfrm>
    </dsp:sp>
    <dsp:sp modelId="{05933D00-4F53-4B55-92BF-E675047DC6AA}">
      <dsp:nvSpPr>
        <dsp:cNvPr id="0" name=""/>
        <dsp:cNvSpPr/>
      </dsp:nvSpPr>
      <dsp:spPr>
        <a:xfrm>
          <a:off x="3919288" y="2024859"/>
          <a:ext cx="3762872" cy="1349906"/>
        </a:xfrm>
        <a:prstGeom prst="roundRect">
          <a:avLst/>
        </a:prstGeom>
        <a:solidFill>
          <a:schemeClr val="bg2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3600" b="1" kern="1200" dirty="0">
              <a:solidFill>
                <a:schemeClr val="bg1"/>
              </a:solidFill>
            </a:rPr>
            <a:t>Identificar</a:t>
          </a:r>
        </a:p>
      </dsp:txBody>
      <dsp:txXfrm>
        <a:off x="3985185" y="2090756"/>
        <a:ext cx="3631078" cy="121811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5F1156-A4D0-46BB-A4C7-D655CE6C621F}">
      <dsp:nvSpPr>
        <dsp:cNvPr id="0" name=""/>
        <dsp:cNvSpPr/>
      </dsp:nvSpPr>
      <dsp:spPr>
        <a:xfrm rot="5400000">
          <a:off x="7317266" y="-2994843"/>
          <a:ext cx="1143438" cy="742492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 dirty="0"/>
            <a:t>No existe un sistema de información o mecanismo de consulta especializado</a:t>
          </a:r>
          <a:endParaRPr lang="es-CO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>
              <a:latin typeface="Calibri" panose="020F0502020204030204"/>
              <a:ea typeface="+mn-ea"/>
              <a:cs typeface="+mn-cs"/>
            </a:rPr>
            <a:t>Existen herramientas sectoriales útiles para los jueces y las desconocen</a:t>
          </a:r>
          <a:endParaRPr lang="es-CO" sz="1600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>
              <a:latin typeface="Calibri" panose="020F0502020204030204"/>
              <a:ea typeface="+mn-ea"/>
              <a:cs typeface="+mn-cs"/>
            </a:rPr>
            <a:t>SIERJU y Siglo XXI no ofrecen información específica sobre tutelas</a:t>
          </a:r>
          <a:endParaRPr lang="es-CO" sz="1600" kern="1200" dirty="0">
            <a:latin typeface="Calibri" panose="020F0502020204030204"/>
            <a:ea typeface="+mn-ea"/>
            <a:cs typeface="+mn-cs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kern="1200">
              <a:latin typeface="Calibri" panose="020F0502020204030204"/>
              <a:ea typeface="+mn-ea"/>
              <a:cs typeface="+mn-cs"/>
            </a:rPr>
            <a:t>Alta carga laboral y la amplia jurisprudencia de la Corte Constitucional</a:t>
          </a:r>
          <a:endParaRPr lang="es-CO" sz="1600" kern="1200" dirty="0">
            <a:latin typeface="Calibri" panose="020F0502020204030204"/>
            <a:ea typeface="+mn-ea"/>
            <a:cs typeface="+mn-cs"/>
          </a:endParaRPr>
        </a:p>
      </dsp:txBody>
      <dsp:txXfrm rot="-5400000">
        <a:off x="4176521" y="201720"/>
        <a:ext cx="7369110" cy="1031802"/>
      </dsp:txXfrm>
    </dsp:sp>
    <dsp:sp modelId="{67B6F494-7953-4D34-9419-46D6D30B9404}">
      <dsp:nvSpPr>
        <dsp:cNvPr id="0" name=""/>
        <dsp:cNvSpPr/>
      </dsp:nvSpPr>
      <dsp:spPr>
        <a:xfrm>
          <a:off x="0" y="2971"/>
          <a:ext cx="4176522" cy="14292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Características de la información</a:t>
          </a:r>
          <a:endParaRPr lang="es-CO" sz="1600" b="0" kern="1200" dirty="0"/>
        </a:p>
      </dsp:txBody>
      <dsp:txXfrm>
        <a:off x="69773" y="72744"/>
        <a:ext cx="4036976" cy="1289751"/>
      </dsp:txXfrm>
    </dsp:sp>
    <dsp:sp modelId="{A4085077-2307-4C15-A624-67D1585C95A0}">
      <dsp:nvSpPr>
        <dsp:cNvPr id="0" name=""/>
        <dsp:cNvSpPr/>
      </dsp:nvSpPr>
      <dsp:spPr>
        <a:xfrm rot="5400000">
          <a:off x="7317266" y="-1494080"/>
          <a:ext cx="1143438" cy="742492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b="0" kern="1200" dirty="0"/>
            <a:t>Reconocen no haber hecho una lectura detallada de la LES</a:t>
          </a:r>
          <a:endParaRPr lang="es-CO" sz="16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b="0" kern="1200" dirty="0"/>
            <a:t>Recoge principios de la Ley 100 de 1993, </a:t>
          </a:r>
          <a:r>
            <a:rPr lang="es-ES_tradnl" sz="1600" b="0" i="1" kern="1200" dirty="0"/>
            <a:t>“es solo un cambio semántico””.</a:t>
          </a:r>
          <a:endParaRPr lang="es-CO" sz="16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b="0" kern="1200" dirty="0"/>
            <a:t>Compila la jurisprudencia de la HCC respecto a salud.</a:t>
          </a:r>
          <a:endParaRPr lang="es-CO" sz="16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_tradnl" sz="1600" b="0" kern="1200" dirty="0"/>
            <a:t>Requiere reglamentación y escepticismo sobre su alcance</a:t>
          </a:r>
          <a:endParaRPr lang="es-CO" sz="1600" b="0" kern="1200" dirty="0"/>
        </a:p>
      </dsp:txBody>
      <dsp:txXfrm rot="-5400000">
        <a:off x="4176521" y="1702483"/>
        <a:ext cx="7369110" cy="1031802"/>
      </dsp:txXfrm>
    </dsp:sp>
    <dsp:sp modelId="{2854DA18-908D-4446-95C6-2375006B6AF1}">
      <dsp:nvSpPr>
        <dsp:cNvPr id="0" name=""/>
        <dsp:cNvSpPr/>
      </dsp:nvSpPr>
      <dsp:spPr>
        <a:xfrm>
          <a:off x="0" y="1503734"/>
          <a:ext cx="4176522" cy="14292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Percepción de los jueces sobre el alcance del POS en la LES</a:t>
          </a:r>
          <a:endParaRPr lang="es-CO" sz="1600" b="0" kern="1200" dirty="0"/>
        </a:p>
      </dsp:txBody>
      <dsp:txXfrm>
        <a:off x="69773" y="1573507"/>
        <a:ext cx="4036976" cy="1289751"/>
      </dsp:txXfrm>
    </dsp:sp>
    <dsp:sp modelId="{69BD3431-5E7B-4AD2-871E-39B8194F685D}">
      <dsp:nvSpPr>
        <dsp:cNvPr id="0" name=""/>
        <dsp:cNvSpPr/>
      </dsp:nvSpPr>
      <dsp:spPr>
        <a:xfrm rot="5400000">
          <a:off x="7317266" y="6681"/>
          <a:ext cx="1143438" cy="742492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600" b="0" kern="1200" dirty="0"/>
            <a:t>Notificación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600" b="0" kern="1200" dirty="0"/>
            <a:t>Incidentes de desacato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600" b="0" kern="1200" dirty="0"/>
            <a:t>Tratamiento integral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O" sz="1600" b="0" kern="1200" dirty="0"/>
            <a:t>Relación de volumen y tiempo</a:t>
          </a:r>
        </a:p>
      </dsp:txBody>
      <dsp:txXfrm rot="-5400000">
        <a:off x="4176521" y="3203244"/>
        <a:ext cx="7369110" cy="1031802"/>
      </dsp:txXfrm>
    </dsp:sp>
    <dsp:sp modelId="{0538929B-3808-4C85-88E4-5E22BCCC99AC}">
      <dsp:nvSpPr>
        <dsp:cNvPr id="0" name=""/>
        <dsp:cNvSpPr/>
      </dsp:nvSpPr>
      <dsp:spPr>
        <a:xfrm>
          <a:off x="0" y="3004496"/>
          <a:ext cx="4176522" cy="14292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O" sz="1600" b="0" kern="1200" dirty="0"/>
            <a:t>Otras problemáticas</a:t>
          </a:r>
        </a:p>
      </dsp:txBody>
      <dsp:txXfrm>
        <a:off x="69773" y="3074269"/>
        <a:ext cx="4036976" cy="1289751"/>
      </dsp:txXfrm>
    </dsp:sp>
    <dsp:sp modelId="{9C0EDC0A-AAC8-4746-88C0-C3837F77A17B}">
      <dsp:nvSpPr>
        <dsp:cNvPr id="0" name=""/>
        <dsp:cNvSpPr/>
      </dsp:nvSpPr>
      <dsp:spPr>
        <a:xfrm rot="5400000">
          <a:off x="7317266" y="1507444"/>
          <a:ext cx="1143438" cy="742492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lvl="1" indent="0" algn="l" defTabSz="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es-ES_tradnl" sz="1600" kern="1200" dirty="0"/>
            <a:t>Fortalecimiento de los mecanismos de información  y  formación </a:t>
          </a:r>
          <a:endParaRPr lang="es-CO" sz="1600" b="0" kern="1200" dirty="0"/>
        </a:p>
        <a:p>
          <a:pPr marL="0" lvl="1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es-ES_tradnl" sz="1600" kern="1200" dirty="0"/>
            <a:t>Implementación de mecanismos prejudiciales </a:t>
          </a:r>
          <a:endParaRPr lang="es-CO" sz="1600" b="0" kern="1200" dirty="0"/>
        </a:p>
        <a:p>
          <a:pPr marL="0" lvl="1" indent="0" algn="l" defTabSz="71120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"/>
          </a:pPr>
          <a:r>
            <a:rPr lang="es-ES_tradnl" sz="1600" kern="1200" dirty="0"/>
            <a:t>Fortalecimiento del diálogo </a:t>
          </a:r>
          <a:r>
            <a:rPr lang="es-ES_tradnl" sz="1600" kern="1200" dirty="0" err="1"/>
            <a:t>multiactores</a:t>
          </a:r>
          <a:endParaRPr lang="es-CO" sz="1600" b="0" kern="1200" dirty="0"/>
        </a:p>
      </dsp:txBody>
      <dsp:txXfrm rot="-5400000">
        <a:off x="4176521" y="4704007"/>
        <a:ext cx="7369110" cy="1031802"/>
      </dsp:txXfrm>
    </dsp:sp>
    <dsp:sp modelId="{9DF38A7D-A79F-410E-A426-D497DBB4F011}">
      <dsp:nvSpPr>
        <dsp:cNvPr id="0" name=""/>
        <dsp:cNvSpPr/>
      </dsp:nvSpPr>
      <dsp:spPr>
        <a:xfrm>
          <a:off x="0" y="4505259"/>
          <a:ext cx="4176522" cy="142929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_tradnl" sz="1600" b="0" kern="1200" dirty="0"/>
            <a:t>Propuestas para una potencial asistencia técnica efectiva</a:t>
          </a:r>
          <a:endParaRPr lang="es-CO" sz="1600" b="0" kern="1200" dirty="0"/>
        </a:p>
      </dsp:txBody>
      <dsp:txXfrm>
        <a:off x="69773" y="4575032"/>
        <a:ext cx="4036976" cy="12897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PhasedProcess">
  <dgm:title val=""/>
  <dgm:desc val=""/>
  <dgm:catLst>
    <dgm:cat type="process" pri="12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clrData>
  <dgm:layoutNode name="Name0">
    <dgm:varLst>
      <dgm:chMax val="3"/>
      <dgm:chPref val="3"/>
      <dgm:bulletEnabled val="1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gte" val="3">
        <dgm:alg type="composite">
          <dgm:param type="ar" val="2.8316"/>
        </dgm:alg>
        <dgm:choose name="Name3">
          <dgm:if name="Name4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567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rightChild" refType="w" fact="0.713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parentText1" refType="w" fact="0.0621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6845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if>
          <dgm:else name="Name5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72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rightChild" refType="w" fact="0.09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parentText1" refType="w" fact="0.7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062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else>
        </dgm:choose>
      </dgm:if>
      <dgm:if name="Name6" axis="ch" ptType="node" func="cnt" op="gte" val="2">
        <dgm:alg type="composite">
          <dgm:param type="ar" val="1.8986"/>
        </dgm:alg>
        <dgm:choose name="Name7">
          <dgm:if name="Name8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941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5782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1" refType="w" fact="0.0926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  <dgm:constr type="l" for="ch" forName="parentText2" refType="w" fact="0.5655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</dgm:constrLst>
          </dgm:if>
          <dgm:else name="Name9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592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0941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2" refType="w" fact="0.0926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  <dgm:constr type="l" for="ch" forName="parentText1" refType="w" fact="0.5655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</dgm:constrLst>
          </dgm:else>
        </dgm:choose>
      </dgm:if>
      <dgm:else name="Name10">
        <dgm:alg type="composite">
          <dgm:param type="ar" val="0.8036"/>
        </dgm:alg>
        <dgm:constrLst>
          <dgm:constr type="primFontSz" for="des" forName="parentText1" val="65"/>
          <dgm:constr type="primFontSz" for="des" forName="childText1_1" val="65"/>
          <dgm:constr type="primFontSz" for="des" forName="childText1_1" refType="primFontSz" refFor="des" refForName="parentText1" op="lte"/>
          <dgm:constr type="primFontSz" for="des" forName="childText1_2" refType="primFontSz" refFor="des" refForName="parentText1" op="lte"/>
          <dgm:constr type="primFontSz" for="des" forName="childText1_3" refType="primFontSz" refFor="des" refForName="parentText1" op="lte"/>
          <dgm:constr type="primFontSz" for="des" forName="childText1_4" refType="primFontSz" refFor="des" refForName="parentText1" op="lte"/>
          <dgm:constr type="primFontSz" for="des" forName="childText1_1" refType="primFontSz" refFor="des" refForName="parentText2" op="lte"/>
          <dgm:constr type="primFontSz" for="des" forName="childText1_2" refType="primFontSz" refFor="des" refForName="parentText2" op="lte"/>
          <dgm:constr type="primFontSz" for="des" forName="childText1_3" refType="primFontSz" refFor="des" refForName="parentText2" op="lte"/>
          <dgm:constr type="primFontSz" for="des" forName="childText1_4" refType="primFontSz" refFor="des" refForName="parentText2" op="lte"/>
          <dgm:constr type="primFontSz" for="des" forName="childText1_1" refType="primFontSz" refFor="des" refForName="parentText3" op="lte"/>
          <dgm:constr type="primFontSz" for="des" forName="childText1_2" refType="primFontSz" refFor="des" refForName="parentText3" op="lte"/>
          <dgm:constr type="primFontSz" for="des" forName="childText1_3" refType="primFontSz" refFor="des" refForName="parentText3" op="lte"/>
          <dgm:constr type="primFontSz" for="des" forName="childText1_4" refType="primFontSz" refFor="des" refForName="parentText3" op="lte"/>
          <dgm:constr type="primFontSz" for="des" forName="childText1_2" refType="primFontSz" refFor="des" refForName="childText1_1" op="equ"/>
          <dgm:constr type="primFontSz" for="des" forName="childText1_3" refType="primFontSz" refFor="des" refForName="childText1_1" op="equ"/>
          <dgm:constr type="primFontSz" for="des" forName="childText1_4" refType="primFontSz" refFor="des" refForName="childText1_1" op="equ"/>
          <dgm:constr type="l" for="ch" forName="leftComposite" refType="w" fact="0"/>
          <dgm:constr type="t" for="ch" forName="leftComposite" refType="h" fact="0.1159"/>
          <dgm:constr type="w" for="ch" forName="leftComposite" refType="w"/>
          <dgm:constr type="h" for="ch" forName="leftComposite" refType="h" fact="0.6953"/>
          <dgm:constr type="l" for="ch" forName="parentText1" refType="w" fact="0"/>
          <dgm:constr type="t" for="ch" forName="parentText1" refType="h" fact="0.8128"/>
          <dgm:constr type="w" for="ch" forName="parentText1" refType="w"/>
          <dgm:constr type="h" for="ch" forName="parentText1" refType="h" fact="0.1872"/>
        </dgm:constrLst>
      </dgm:else>
    </dgm:choose>
    <dgm:choose name="Name11">
      <dgm:if name="Name12" axis="ch" ptType="node" func="cnt" op="gte" val="1">
        <dgm:choose name="Name13">
          <dgm:if name="Name14" axis="ch" ptType="node" func="cnt" op="gte" val="2">
            <dgm:layoutNode name="arc1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3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2" styleLbl="revTx">
              <dgm:varLst>
                <dgm:chMax val="4"/>
                <dgm:chPref val="3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5"/>
        </dgm:choose>
        <dgm:choose name="Name16">
          <dgm:if name="Name17" axis="ch" ptType="node" func="cnt" op="gte" val="3">
            <dgm:layoutNode name="arc2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4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3" styleLbl="revTx">
              <dgm:varLst>
                <dgm:chMax val="1"/>
                <dgm:chPref val="1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3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8"/>
        </dgm:choose>
      </dgm:if>
      <dgm:else name="Name19"/>
    </dgm:choose>
    <dgm:layoutNode name="middleComposite">
      <dgm:choose name="Name20">
        <dgm:if name="Name21" axis="ch ch" ptType="node node" st="2 1" cnt="1 0" func="cnt" op="lte" val="1">
          <dgm:alg type="composite">
            <dgm:param type="ar" val="1"/>
          </dgm:alg>
        </dgm:if>
        <dgm:if name="Name22" axis="ch ch" ptType="node node" st="2 1" cnt="1 0" func="cnt" op="equ" val="2">
          <dgm:alg type="composite">
            <dgm:param type="ar" val="1.792"/>
          </dgm:alg>
        </dgm:if>
        <dgm:if name="Name23" axis="ch ch" ptType="node node" st="2 1" cnt="1 0" func="cnt" op="equ" val="3">
          <dgm:alg type="composite">
            <dgm:param type="ar" val="1"/>
          </dgm:alg>
        </dgm:if>
        <dgm:else name="Name24">
          <dgm:alg type="composite">
            <dgm:param type="ar" val="1"/>
          </dgm:alg>
        </dgm:else>
      </dgm:choose>
      <dgm:shape xmlns:r="http://schemas.openxmlformats.org/officeDocument/2006/relationships" r:blip="">
        <dgm:adjLst/>
      </dgm:shape>
      <dgm:presOf/>
      <dgm:choose name="Name25">
        <dgm:if name="Name26" axis="ch ch" ptType="node node" st="2 1" cnt="1 0" func="cnt" op="lte" val="1">
          <dgm:constrLst>
            <dgm:constr type="ctrX" for="ch" forName="circ1" refType="w" fact="0.5"/>
            <dgm:constr type="ctrY" for="ch" forName="circ1" refType="h" fact="0.5"/>
            <dgm:constr type="w" for="ch" forName="circ1" refType="w"/>
            <dgm:constr type="h" for="ch" forName="circ1" refType="h"/>
            <dgm:constr type="l" for="ch" forName="circ1Tx" refType="w" fact="0.2"/>
            <dgm:constr type="t" for="ch" forName="circ1Tx" refType="h" fact="0.1"/>
            <dgm:constr type="w" for="ch" forName="circ1Tx" refType="w" fact="0.6"/>
            <dgm:constr type="h" for="ch" forName="circ1Tx" refType="h" fact="0.8"/>
          </dgm:constrLst>
        </dgm:if>
        <dgm:if name="Name27" axis="ch ch" ptType="node node" st="2 1" cnt="1 0" func="cnt" op="equ" val="2">
          <dgm:constrLst>
            <dgm:constr type="ctrX" for="ch" forName="circ1" refType="w" fact="0.3"/>
            <dgm:constr type="ctrY" for="ch" forName="circ1" refType="h" fact="0.5"/>
            <dgm:constr type="w" for="ch" forName="circ1" refType="w" fact="0.555"/>
            <dgm:constr type="h" for="ch" forName="circ1" refType="h" fact="0.99456"/>
            <dgm:constr type="l" for="ch" forName="circ1Tx" refType="w" fact="0.1"/>
            <dgm:constr type="t" for="ch" forName="circ1Tx" refType="h" fact="0.12"/>
            <dgm:constr type="w" for="ch" forName="circ1Tx" refType="w" fact="0.32"/>
            <dgm:constr type="h" for="ch" forName="circ1Tx" refType="h" fact="0.76"/>
            <dgm:constr type="ctrX" for="ch" forName="circ2" refType="w" fact="0.7"/>
            <dgm:constr type="ctrY" for="ch" forName="circ2" refType="h" fact="0.5"/>
            <dgm:constr type="w" for="ch" forName="circ2" refType="w" fact="0.555"/>
            <dgm:constr type="h" for="ch" forName="circ2" refType="h" fact="0.99456"/>
            <dgm:constr type="l" for="ch" forName="circ2Tx" refType="w" fact="0.58"/>
            <dgm:constr type="t" for="ch" forName="circ2Tx" refType="h" fact="0.12"/>
            <dgm:constr type="w" for="ch" forName="circ2Tx" refType="w" fact="0.32"/>
            <dgm:constr type="h" for="ch" forName="circ2Tx" refType="h" fact="0.76"/>
          </dgm:constrLst>
        </dgm:if>
        <dgm:if name="Name28" axis="ch ch" ptType="node node" st="2 1" cnt="1 0" func="cnt" op="equ" val="3">
          <dgm:constrLst>
            <dgm:constr type="ctrX" for="ch" forName="circ1" refType="w" fact="0.5"/>
            <dgm:constr type="ctrY" for="ch" forName="circ1" refType="w" fact="0.25"/>
            <dgm:constr type="w" for="ch" forName="circ1" refType="w" fact="0.6"/>
            <dgm:constr type="h" for="ch" forName="circ1" refType="h" fact="0.6"/>
            <dgm:constr type="l" for="ch" forName="circ1Tx" refType="w" fact="0.28"/>
            <dgm:constr type="t" for="ch" forName="circ1Tx" refType="h" fact="0.055"/>
            <dgm:constr type="w" for="ch" forName="circ1Tx" refType="w" fact="0.44"/>
            <dgm:constr type="h" for="ch" forName="circ1Tx" refType="h" fact="0.27"/>
            <dgm:constr type="ctrX" for="ch" forName="circ2" refType="w" fact="0.7165"/>
            <dgm:constr type="ctrY" for="ch" forName="circ2" refType="w" fact="0.625"/>
            <dgm:constr type="w" for="ch" forName="circ2" refType="w" fact="0.6"/>
            <dgm:constr type="h" for="ch" forName="circ2" refType="h" fact="0.6"/>
            <dgm:constr type="l" for="ch" forName="circ2Tx" refType="w" fact="0.6"/>
            <dgm:constr type="t" for="ch" forName="circ2Tx" refType="h" fact="0.48"/>
            <dgm:constr type="w" for="ch" forName="circ2Tx" refType="w" fact="0.36"/>
            <dgm:constr type="h" for="ch" forName="circ2Tx" refType="h" fact="0.33"/>
            <dgm:constr type="ctrX" for="ch" forName="circ3" refType="w" fact="0.2835"/>
            <dgm:constr type="ctrY" for="ch" forName="circ3" refType="w" fact="0.625"/>
            <dgm:constr type="w" for="ch" forName="circ3" refType="w" fact="0.6"/>
            <dgm:constr type="h" for="ch" forName="circ3" refType="h" fact="0.6"/>
            <dgm:constr type="l" for="ch" forName="circ3Tx" refType="w" fact="0.04"/>
            <dgm:constr type="t" for="ch" forName="circ3Tx" refType="h" fact="0.48"/>
            <dgm:constr type="w" for="ch" forName="circ3Tx" refType="w" fact="0.36"/>
            <dgm:constr type="h" for="ch" forName="circ3Tx" refType="h" fact="0.33"/>
          </dgm:constrLst>
        </dgm:if>
        <dgm:else name="Name29">
          <dgm:constrLst>
            <dgm:constr type="ctrX" for="ch" forName="circ1" refType="w" fact="0.5"/>
            <dgm:constr type="ctrY" for="ch" forName="circ1" refType="w" fact="0.27"/>
            <dgm:constr type="w" for="ch" forName="circ1" refType="w" fact="0.52"/>
            <dgm:constr type="h" for="ch" forName="circ1" refType="h" fact="0.52"/>
            <dgm:constr type="l" for="ch" forName="circ1Tx" refType="w" fact="0.3"/>
            <dgm:constr type="t" for="ch" forName="circ1Tx" refType="h" fact="0.08"/>
            <dgm:constr type="w" for="ch" forName="circ1Tx" refType="w" fact="0.4"/>
            <dgm:constr type="h" for="ch" forName="circ1Tx" refType="h" fact="0.165"/>
            <dgm:constr type="ctrX" for="ch" forName="circ2" refType="w" fact="0.73"/>
            <dgm:constr type="ctrY" for="ch" forName="circ2" refType="w" fact="0.5"/>
            <dgm:constr type="w" for="ch" forName="circ2" refType="w" fact="0.52"/>
            <dgm:constr type="h" for="ch" forName="circ2" refType="h" fact="0.52"/>
            <dgm:constr type="r" for="ch" forName="circ2Tx" refType="w" fact="0.95"/>
            <dgm:constr type="t" for="ch" forName="circ2Tx" refType="h" fact="0.3"/>
            <dgm:constr type="w" for="ch" forName="circ2Tx" refType="w" fact="0.2"/>
            <dgm:constr type="h" for="ch" forName="circ2Tx" refType="h" fact="0.4"/>
            <dgm:constr type="ctrX" for="ch" forName="circ3" refType="w" fact="0.5"/>
            <dgm:constr type="ctrY" for="ch" forName="circ3" refType="w" fact="0.73"/>
            <dgm:constr type="w" for="ch" forName="circ3" refType="w" fact="0.52"/>
            <dgm:constr type="h" for="ch" forName="circ3" refType="h" fact="0.52"/>
            <dgm:constr type="l" for="ch" forName="circ3Tx" refType="w" fact="0.3"/>
            <dgm:constr type="b" for="ch" forName="circ3Tx" refType="h" fact="0.92"/>
            <dgm:constr type="w" for="ch" forName="circ3Tx" refType="w" fact="0.4"/>
            <dgm:constr type="h" for="ch" forName="circ3Tx" refType="h" fact="0.165"/>
            <dgm:constr type="ctrX" for="ch" forName="circ4" refType="w" fact="0.27"/>
            <dgm:constr type="ctrY" for="ch" forName="circ4" refType="h" fact="0.5"/>
            <dgm:constr type="w" for="ch" forName="circ4" refType="w" fact="0.52"/>
            <dgm:constr type="h" for="ch" forName="circ4" refType="h" fact="0.52"/>
            <dgm:constr type="l" for="ch" forName="circ4Tx" refType="w" fact="0.05"/>
            <dgm:constr type="t" for="ch" forName="circ4Tx" refType="h" fact="0.3"/>
            <dgm:constr type="w" for="ch" forName="circ4Tx" refType="w" fact="0.2"/>
            <dgm:constr type="h" for="ch" forName="circ4Tx" refType="h" fact="0.4"/>
          </dgm:constrLst>
        </dgm:else>
      </dgm:choose>
      <dgm:ruleLst/>
      <dgm:forEach name="Name30" axis="ch ch" ptType="node node" st="2 1" cnt="1 1">
        <dgm:layoutNode name="circ1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1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1" axis="ch ch" ptType="node node" st="2 2" cnt="1 1">
        <dgm:layoutNode name="circ2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2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2" axis="ch ch" ptType="node node" st="2 3" cnt="1 1">
        <dgm:layoutNode name="circ3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3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3" axis="ch ch" ptType="node node" st="2 4" cnt="1 1">
        <dgm:layoutNode name="circ4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4Tx" styleLbl="revTx">
          <dgm:varLst>
            <dgm:chMax val="0"/>
            <dgm:chPref val="0"/>
            <dgm:bulletEnabled val="1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</dgm:layoutNode>
    <dgm:layoutNode name="leftComposite">
      <dgm:choose name="Name34">
        <dgm:if name="Name35" axis="ch ch" ptType="node node" st="1 1" cnt="1 0" func="cnt" op="lte" val="1">
          <dgm:alg type="composite">
            <dgm:param type="ar" val="1.3085"/>
          </dgm:alg>
          <dgm:constrLst>
            <dgm:constr type="l" for="ch" forName="childText1_1" refType="w" fact="0.2124"/>
            <dgm:constr type="t" for="ch" forName="childText1_1" refType="h" fact="0"/>
            <dgm:constr type="w" for="ch" forName="childText1_1" refType="w" fact="0.5759"/>
            <dgm:constr type="h" for="ch" forName="childText1_1" refType="h" fact="0.7535"/>
            <dgm:constr type="l" for="ch" forName="ellipse1" refType="w" fact="0"/>
            <dgm:constr type="t" for="ch" forName="ellipse1" refType="h" fact="0.63"/>
            <dgm:constr type="w" for="ch" forName="ellipse1" refType="w" fact="0.2828"/>
            <dgm:constr type="h" for="ch" forName="ellipse1" refType="h" fact="0.37"/>
            <dgm:constr type="l" for="ch" forName="ellipse2" refType="w" fact="0.82"/>
            <dgm:constr type="t" for="ch" forName="ellipse2" refType="h" fact="0.17"/>
            <dgm:constr type="w" for="ch" forName="ellipse2" refType="w" fact="0.1645"/>
            <dgm:constr type="h" for="ch" forName="ellipse2" refType="h" fact="0.2153"/>
          </dgm:constrLst>
        </dgm:if>
        <dgm:if name="Name36" axis="ch ch" ptType="node node" st="1 1" cnt="1 0" func="cnt" op="equ" val="2">
          <dgm:alg type="composite">
            <dgm:param type="ar" val="0.8917"/>
          </dgm:alg>
          <dgm:constrLst>
            <dgm:constr type="l" for="ch" forName="childText1_1" refType="w" fact="0.1864"/>
            <dgm:constr type="t" for="ch" forName="childText1_1" refType="h" fact="0"/>
            <dgm:constr type="w" for="ch" forName="childText1_1" refType="w" fact="0.5055"/>
            <dgm:constr type="h" for="ch" forName="childText1_1" refType="h" fact="0.4507"/>
            <dgm:constr type="l" for="ch" forName="childText1_2" refType="w" fact="0.4945"/>
            <dgm:constr type="t" for="ch" forName="childText1_2" refType="h" fact="0.3929"/>
            <dgm:constr type="w" for="ch" forName="childText1_2" refType="w" fact="0.5055"/>
            <dgm:constr type="h" for="ch" forName="childText1_2" refType="h" fact="0.4507"/>
            <dgm:constr type="l" for="ch" forName="ellipse1" refType="w" fact="0"/>
            <dgm:constr type="t" for="ch" forName="ellipse1" refType="h" fact="0.3768"/>
            <dgm:constr type="w" for="ch" forName="ellipse1" refType="w" fact="0.2482"/>
            <dgm:constr type="h" for="ch" forName="ellipse1" refType="h" fact="0.2213"/>
            <dgm:constr type="l" for="ch" forName="ellipse3" refType="w" fact="0.5474"/>
            <dgm:constr type="t" for="ch" forName="ellipse3" refType="h" fact="0.8712"/>
            <dgm:constr type="w" for="ch" forName="ellipse3" refType="w" fact="0.1444"/>
            <dgm:constr type="h" for="ch" forName="ellipse3" refType="h" fact="0.1288"/>
            <dgm:constr type="l" for="ch" forName="ellipse2" refType="w" fact="0.7333"/>
            <dgm:constr type="t" for="ch" forName="ellipse2" refType="h" fact="0.0887"/>
            <dgm:constr type="w" for="ch" forName="ellipse2" refType="w" fact="0.1444"/>
            <dgm:constr type="h" for="ch" forName="ellipse2" refType="h" fact="0.1288"/>
          </dgm:constrLst>
        </dgm:if>
        <dgm:if name="Name37" axis="ch ch" ptType="node node" st="1 1" cnt="1 0" func="cnt" op="equ" val="3">
          <dgm:alg type="composite">
            <dgm:param type="ar" val="1.0811"/>
          </dgm:alg>
          <dgm:constrLst>
            <dgm:constr type="l" for="ch" forName="childText1_3" refType="w" fact="0.1649"/>
            <dgm:constr type="t" for="ch" forName="childText1_3" refType="h" fact="0.5389"/>
            <dgm:constr type="w" for="ch" forName="childText1_3" refType="w" fact="0.4265"/>
            <dgm:constr type="h" for="ch" forName="childText1_3" refType="h" fact="0.4611"/>
            <dgm:constr type="l" for="ch" forName="childText1_1" refType="w" fact="0.1573"/>
            <dgm:constr type="t" for="ch" forName="childText1_1" refType="h" fact="0"/>
            <dgm:constr type="w" for="ch" forName="childText1_1" refType="w" fact="0.4265"/>
            <dgm:constr type="h" for="ch" forName="childText1_1" refType="h" fact="0.4611"/>
            <dgm:constr type="l" for="ch" forName="childText1_2" refType="w" fact="0.5735"/>
            <dgm:constr type="t" for="ch" forName="childText1_2" refType="h" fact="0.2754"/>
            <dgm:constr type="w" for="ch" forName="childText1_2" refType="w" fact="0.4265"/>
            <dgm:constr type="h" for="ch" forName="childText1_2" refType="h" fact="0.4611"/>
            <dgm:constr type="l" for="ch" forName="ellipse1" refType="w" fact="0"/>
            <dgm:constr type="t" for="ch" forName="ellipse1" refType="h" fact="0.3855"/>
            <dgm:constr type="w" for="ch" forName="ellipse1" refType="w" fact="0.2095"/>
            <dgm:constr type="h" for="ch" forName="ellipse1" refType="h" fact="0.2264"/>
            <dgm:constr type="l" for="ch" forName="ellipse3" refType="w" fact="0.6181"/>
            <dgm:constr type="t" for="ch" forName="ellipse3" refType="h" fact="0.7647"/>
            <dgm:constr type="w" for="ch" forName="ellipse3" refType="w" fact="0.1219"/>
            <dgm:constr type="h" for="ch" forName="ellipse3" refType="h" fact="0.1317"/>
            <dgm:constr type="l" for="ch" forName="ellipse2" refType="w" fact="0.6188"/>
            <dgm:constr type="t" for="ch" forName="ellipse2" refType="h" fact="0.0907"/>
            <dgm:constr type="w" for="ch" forName="ellipse2" refType="w" fact="0.1219"/>
            <dgm:constr type="h" for="ch" forName="ellipse2" refType="h" fact="0.1317"/>
          </dgm:constrLst>
        </dgm:if>
        <dgm:else name="Name38">
          <dgm:alg type="composite">
            <dgm:param type="ar" val="0.9472"/>
          </dgm:alg>
          <dgm:constrLst>
            <dgm:constr type="l" for="ch" forName="childText1_3" refType="w" fact="0"/>
            <dgm:constr type="t" for="ch" forName="childText1_3" refType="h" fact="0.6035"/>
            <dgm:constr type="w" for="ch" forName="childText1_3" refType="w" fact="0.4186"/>
            <dgm:constr type="h" for="ch" forName="childText1_3" refType="h" fact="0.3965"/>
            <dgm:constr type="l" for="ch" forName="childText1_1" refType="w" fact="0.0981"/>
            <dgm:constr type="t" for="ch" forName="childText1_1" refType="h" fact="0"/>
            <dgm:constr type="w" for="ch" forName="childText1_1" refType="w" fact="0.4186"/>
            <dgm:constr type="h" for="ch" forName="childText1_1" refType="h" fact="0.3965"/>
            <dgm:constr type="l" for="ch" forName="childText1_2" refType="w" fact="0.5385"/>
            <dgm:constr type="t" for="ch" forName="childText1_2" refType="h" fact="0.1304"/>
            <dgm:constr type="w" for="ch" forName="childText1_2" refType="w" fact="0.4186"/>
            <dgm:constr type="h" for="ch" forName="childText1_2" refType="h" fact="0.3965"/>
            <dgm:constr type="l" for="ch" forName="ellipse4" refType="w" fact="0.3222"/>
            <dgm:constr type="t" for="ch" forName="ellipse4" refType="h" fact="0.4232"/>
            <dgm:constr type="w" for="ch" forName="ellipse4" refType="w" fact="0.2056"/>
            <dgm:constr type="h" for="ch" forName="ellipse4" refType="h" fact="0.1947"/>
            <dgm:constr type="l" for="ch" forName="ellipse1" refType="w" fact="0.1489"/>
            <dgm:constr type="t" for="ch" forName="ellipse1" refType="h" fact="0.4502"/>
            <dgm:constr type="w" for="ch" forName="ellipse1" refType="w" fact="0.1196"/>
            <dgm:constr type="h" for="ch" forName="ellipse1" refType="h" fact="0.1133"/>
            <dgm:constr type="l" for="ch" forName="ellipse2" refType="w" fact="0.5384"/>
            <dgm:constr type="t" for="ch" forName="ellipse2" refType="h" fact="0.0124"/>
            <dgm:constr type="w" for="ch" forName="ellipse2" refType="w" fact="0.1196"/>
            <dgm:constr type="h" for="ch" forName="ellipse2" refType="h" fact="0.1133"/>
            <dgm:constr type="l" for="ch" forName="childText1_4" refType="w" fact="0.4625"/>
            <dgm:constr type="t" for="ch" forName="childText1_4" refType="h" fact="0.5719"/>
            <dgm:constr type="w" for="ch" forName="childText1_4" refType="w" fact="0.4186"/>
            <dgm:constr type="h" for="ch" forName="childText1_4" refType="h" fact="0.3965"/>
            <dgm:constr type="l" for="ch" forName="ellipse3" refType="w" fact="0.8804"/>
            <dgm:constr type="t" for="ch" forName="ellipse3" refType="h" fact="0.5329"/>
            <dgm:constr type="w" for="ch" forName="ellipse3" refType="w" fact="0.1196"/>
            <dgm:constr type="h" for="ch" forName="ellipse3" refType="h" fact="0.1133"/>
            <dgm:constr type="l" for="ch" forName="ellipse5" refType="w" fact="0.0146"/>
            <dgm:constr type="t" for="ch" forName="ellipse5" refType="h" fact="0.5228"/>
            <dgm:constr type="w" for="ch" forName="ellipse5" refType="w" fact="0.0899"/>
            <dgm:constr type="h" for="ch" forName="ellipse5" refType="h" fact="0.0851"/>
          </dgm:constrLst>
        </dgm:else>
      </dgm:choose>
      <dgm:forEach name="Name39" axis="ch ch" ptType="node node" st="1 1" cnt="1 1">
        <dgm:layoutNode name="childText1_1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1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2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0" axis="ch ch" ptType="node node" st="1 2" cnt="1 1">
        <dgm:layoutNode name="childText1_2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3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1" axis="ch ch" ptType="node node" st="1 3" cnt="1 1">
        <dgm:layoutNode name="childText1_3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forEach>
      <dgm:forEach name="Name42" axis="ch ch" ptType="node node" st="1 4" cnt="1 1">
        <dgm:layoutNode name="childText1_4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4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5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layoutNode>
    <dgm:choose name="Name43">
      <dgm:if name="Name44" axis="ch ch" ptType="node node" st="3 1" cnt="1 0" func="cnt" op="gte" val="1">
        <dgm:layoutNode name="rightChild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ch des" ptType="node node" st="3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45"/>
    </dgm:choose>
    <dgm:layoutNode name="parentText1" styleLbl="revTx">
      <dgm:varLst>
        <dgm:chMax val="4"/>
        <dgm:chPref val="3"/>
        <dgm:bulletEnabled val="1"/>
      </dgm:varLst>
      <dgm:alg type="tx"/>
      <dgm:shape xmlns:r="http://schemas.openxmlformats.org/officeDocument/2006/relationships" type="rect" r:blip="">
        <dgm:adjLst/>
      </dgm:shape>
      <dgm:presOf axis="ch self" ptType="node node" st="1 1" cnt="1 0"/>
      <dgm:constrLst>
        <dgm:constr type="lMarg" refType="primFontSz" fact="0.3"/>
        <dgm:constr type="rMarg" refType="primFontSz" fact="0.3"/>
        <dgm:constr type="tMarg" refType="primFontSz" fact="0.3"/>
        <dgm:constr type="bMarg" refType="primFontSz" fact="0.3"/>
      </dgm:constrLst>
      <dgm:ruleLst>
        <dgm:rule type="primFontSz" val="5" fact="NaN" max="NaN"/>
      </dgm:ruleLst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ágonos radiales"/>
  <dgm:desc val="Se usa para mostrar un proceso secuencial  relacionado con un tema o una idea centrales. Limitado a seis formas de Nivel 2. Funciona mejor con poco texto No aparece el texto sin utilizar, pero queda disponible si cambia entre diseño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812ABE-4858-4C08-9F60-DC17E47FDC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A9598D7-D401-4ED7-A1CC-EA3DADA637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643B76C-5214-4D8A-B7EB-E884604FE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14628-D30A-4FEC-A67F-6C7C44E735F7}" type="datetimeFigureOut">
              <a:rPr lang="es-CO" smtClean="0"/>
              <a:t>24/05/2019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48DCDF-1A66-4E7D-B441-70DF89EBD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E174F7-ADB9-4989-9330-C3F66C2E0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C63E-03D8-4E04-B80A-A6BBA6A0E01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7410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3B0478-2909-4B5D-A592-74B2C4462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257383E-BB86-4E8A-A350-2D0CD74E94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75F58A8-3C06-4700-A22D-979298C54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14628-D30A-4FEC-A67F-6C7C44E735F7}" type="datetimeFigureOut">
              <a:rPr lang="es-CO" smtClean="0"/>
              <a:t>24/05/2019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B14375E-B0CD-415D-A7E9-62AB6FE10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485D5C0-52C4-447E-9589-5F11BC2A0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C63E-03D8-4E04-B80A-A6BBA6A0E01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8543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60DBB01-CCEE-449B-9866-118C4DFFA3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8C17D80-417E-4AC0-86CB-D62C8778B7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F1F18C1-CF63-4361-A68C-F43516BBE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14628-D30A-4FEC-A67F-6C7C44E735F7}" type="datetimeFigureOut">
              <a:rPr lang="es-CO" smtClean="0"/>
              <a:t>24/05/2019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6F54451-8F62-455D-9E91-A10F5F6C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0DF0A4-FFDE-4E51-A9AD-B01ED38E8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C63E-03D8-4E04-B80A-A6BBA6A0E01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1262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7381" y="1556792"/>
            <a:ext cx="10363200" cy="1143000"/>
          </a:xfrm>
        </p:spPr>
        <p:txBody>
          <a:bodyPr/>
          <a:lstStyle>
            <a:lvl1pPr algn="l">
              <a:defRPr sz="2800" b="1" u="none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>
                <a:solidFill>
                  <a:srgbClr val="000000"/>
                </a:solidFill>
                <a:cs typeface="Arial" panose="020B0604020202020204" pitchFamily="34" charset="0"/>
              </a:defRPr>
            </a:lvl1pPr>
          </a:lstStyle>
          <a:p>
            <a:fld id="{BD89EDBE-2A5D-42F7-A342-67391318C04F}" type="slidenum">
              <a:rPr lang="es-ES_tradnl" altLang="es-CO"/>
              <a:pPr/>
              <a:t>‹Nº›</a:t>
            </a:fld>
            <a:endParaRPr lang="es-ES_tradnl" altLang="es-CO"/>
          </a:p>
        </p:txBody>
      </p:sp>
    </p:spTree>
    <p:extLst>
      <p:ext uri="{BB962C8B-B14F-4D97-AF65-F5344CB8AC3E}">
        <p14:creationId xmlns:p14="http://schemas.microsoft.com/office/powerpoint/2010/main" val="53127895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n-US" noProof="0" dirty="0" err="1"/>
              <a:t>Titlemaster</a:t>
            </a:r>
            <a:endParaRPr lang="en-US" noProof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62D93A-3BA0-8848-BFA3-D7046C1B555D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12" hasCustomPrompt="1"/>
          </p:nvPr>
        </p:nvSpPr>
        <p:spPr/>
        <p:txBody>
          <a:bodyPr/>
          <a:lstStyle>
            <a:lvl1pPr>
              <a:defRPr sz="1400"/>
            </a:lvl1pPr>
            <a:lvl3pPr marL="361950" indent="-361950">
              <a:buFont typeface="Arial" panose="020B0604020202020204" pitchFamily="34" charset="0"/>
              <a:buChar char="•"/>
              <a:defRPr/>
            </a:lvl3pPr>
            <a:lvl4pPr>
              <a:defRPr sz="2600"/>
            </a:lvl4pPr>
            <a:lvl5pPr>
              <a:defRPr sz="2600"/>
            </a:lvl5pPr>
          </a:lstStyle>
          <a:p>
            <a:pPr lvl="0"/>
            <a:r>
              <a:rPr lang="en-US" noProof="0" dirty="0" err="1"/>
              <a:t>Textmaster</a:t>
            </a:r>
            <a:endParaRPr lang="en-US" noProof="0" dirty="0"/>
          </a:p>
          <a:p>
            <a:pPr lvl="1"/>
            <a:r>
              <a:rPr lang="en-US" noProof="0" dirty="0"/>
              <a:t>Second Layer</a:t>
            </a:r>
          </a:p>
          <a:p>
            <a:pPr lvl="2"/>
            <a:r>
              <a:rPr lang="en-US" noProof="0" dirty="0"/>
              <a:t>Third Layer</a:t>
            </a:r>
          </a:p>
          <a:p>
            <a:pPr lvl="3"/>
            <a:r>
              <a:rPr lang="en-US" noProof="0" dirty="0"/>
              <a:t>Fourth Layer</a:t>
            </a:r>
          </a:p>
          <a:p>
            <a:pPr lvl="4"/>
            <a:r>
              <a:rPr lang="en-US" noProof="0" dirty="0"/>
              <a:t>Fifth Layer</a:t>
            </a:r>
          </a:p>
          <a:p>
            <a:pPr lvl="5"/>
            <a:r>
              <a:rPr lang="en-US" noProof="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048882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D36C47-4FE2-4340-91CD-26B0C6873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7B5FBB3-F69A-47D6-972C-47881E638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E73E28-16E5-4E17-8373-0130D9AF8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14628-D30A-4FEC-A67F-6C7C44E735F7}" type="datetimeFigureOut">
              <a:rPr lang="es-CO" smtClean="0"/>
              <a:t>24/05/2019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9B7CD0-4489-4BFC-8650-3FFB46700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CD27AE-1074-43CA-9F61-8DEB0DCA0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C63E-03D8-4E04-B80A-A6BBA6A0E01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18368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97B9E5-2036-40A7-876C-EB8E9A5CC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3D4867E-E270-4548-9644-40C29D089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144DA28-1122-4250-B793-29942FD84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14628-D30A-4FEC-A67F-6C7C44E735F7}" type="datetimeFigureOut">
              <a:rPr lang="es-CO" smtClean="0"/>
              <a:t>24/05/2019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E5982A-5D96-41BB-8255-EBDD27174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EB1B797-603B-4035-98D2-3A33CDFB7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C63E-03D8-4E04-B80A-A6BBA6A0E01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8620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BB066A-0CC1-4346-930F-6854DA717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802673-5538-41ED-8487-9BB7263F3E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2FEAC7E-FFBA-421B-97F8-09953CBD75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3024525-39A0-4218-9C2A-A436A9D9C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14628-D30A-4FEC-A67F-6C7C44E735F7}" type="datetimeFigureOut">
              <a:rPr lang="es-CO" smtClean="0"/>
              <a:t>24/05/2019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32F2F01-BA59-4997-A7A2-B8E22FF30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85054A1-69B2-482B-B7EB-17528C756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C63E-03D8-4E04-B80A-A6BBA6A0E01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3764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87542-8FD4-4EAF-9B00-6C9E7A82D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48643DA-A530-4200-BF1A-9F10E7020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E7A106D-FAB1-4865-87A4-C36C00FE59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C566C3F-7AF9-4DFD-93A6-B9D0E4CD91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C2DADB1-3AA8-4A04-B8DA-BD69B849DD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2FD2F98-DF1D-4A5C-9FB5-5796F1D32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14628-D30A-4FEC-A67F-6C7C44E735F7}" type="datetimeFigureOut">
              <a:rPr lang="es-CO" smtClean="0"/>
              <a:t>24/05/2019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D928437-96F2-42E3-B7D7-505686777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FF8BCDE-D192-44C2-8049-B9B362CE7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C63E-03D8-4E04-B80A-A6BBA6A0E01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10723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F6B9EA-1A36-4BE7-AE53-4C6300125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B0FF725-F24E-479F-B763-1D3926095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14628-D30A-4FEC-A67F-6C7C44E735F7}" type="datetimeFigureOut">
              <a:rPr lang="es-CO" smtClean="0"/>
              <a:t>24/05/2019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22CCB06-F6C0-4412-9164-0912FFD79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5054985-CE3F-406D-B00F-72AD13C5D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C63E-03D8-4E04-B80A-A6BBA6A0E01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5115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52524EB-B17D-4F1E-8258-0639F37C7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14628-D30A-4FEC-A67F-6C7C44E735F7}" type="datetimeFigureOut">
              <a:rPr lang="es-CO" smtClean="0"/>
              <a:t>24/05/2019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E82DE38-366C-4DE2-9ACD-32322C70A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7EC6153-B17A-4042-96A6-CB261A56BC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C63E-03D8-4E04-B80A-A6BBA6A0E01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4201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1B0788-5BA4-4DF4-BF87-F9D933F9C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9F9F10-E5AF-43A8-956A-066488351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108AEB6-34B4-49DE-985D-578D4CF667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D9F8C33-8546-4F77-9D00-D09372038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14628-D30A-4FEC-A67F-6C7C44E735F7}" type="datetimeFigureOut">
              <a:rPr lang="es-CO" smtClean="0"/>
              <a:t>24/05/2019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EFE4C49-E426-4F94-9663-D9F73F13B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8B3353D-B317-4137-A16F-855EA0951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C63E-03D8-4E04-B80A-A6BBA6A0E01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00621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E6F688-C108-4192-A4DB-87A9FD9FE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8CC1578-11D9-415D-A21D-A2F74338FC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CE323C7-FBFA-4ABD-8307-D20C4CF555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3EC5894-1596-4551-B3C4-F40A2F0C8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B14628-D30A-4FEC-A67F-6C7C44E735F7}" type="datetimeFigureOut">
              <a:rPr lang="es-CO" smtClean="0"/>
              <a:t>24/05/2019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2F32E57-8EB9-4CFD-BCEC-386ACA9EB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BCE194-5473-4A26-8988-D41B7F8AB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6C63E-03D8-4E04-B80A-A6BBA6A0E01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1794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E7283D6-D80F-4FEF-844D-028DC44A5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A5029DC-BEB7-468A-A221-BA942F3D6C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8D8A1F-C50B-4044-9CD2-FBDE6EBAD9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14628-D30A-4FEC-A67F-6C7C44E735F7}" type="datetimeFigureOut">
              <a:rPr lang="es-CO" smtClean="0"/>
              <a:t>24/05/2019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2ED241F-13F4-4260-A740-648114727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39C267-526F-4BCF-A71A-760957C9E4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6C63E-03D8-4E04-B80A-A6BBA6A0E01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38451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B09131-A275-4562-A40B-6FC70292FC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CO" dirty="0" err="1"/>
              <a:t>SaluDerecho</a:t>
            </a:r>
            <a:r>
              <a:rPr lang="es-CO" dirty="0"/>
              <a:t> y la judicialización de la salud en Colombia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DAC57C3-2651-4E5E-9E6E-FD8AFD4167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0675" y="4687888"/>
            <a:ext cx="9144000" cy="1655762"/>
          </a:xfrm>
        </p:spPr>
        <p:txBody>
          <a:bodyPr>
            <a:normAutofit/>
          </a:bodyPr>
          <a:lstStyle/>
          <a:p>
            <a:r>
              <a:rPr lang="es-CO" sz="2800" dirty="0"/>
              <a:t>Mery Concepción Bolívar Vargas</a:t>
            </a:r>
          </a:p>
          <a:p>
            <a:endParaRPr lang="es-CO" sz="2800" dirty="0"/>
          </a:p>
          <a:p>
            <a:r>
              <a:rPr lang="es-CO" sz="2800" dirty="0"/>
              <a:t>Mayo de 2019 </a:t>
            </a:r>
          </a:p>
        </p:txBody>
      </p:sp>
    </p:spTree>
    <p:extLst>
      <p:ext uri="{BB962C8B-B14F-4D97-AF65-F5344CB8AC3E}">
        <p14:creationId xmlns:p14="http://schemas.microsoft.com/office/powerpoint/2010/main" val="3353055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225" y="476250"/>
            <a:ext cx="11791950" cy="615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3 CuadroTexto"/>
          <p:cNvSpPr txBox="1">
            <a:spLocks noChangeArrowheads="1"/>
          </p:cNvSpPr>
          <p:nvPr/>
        </p:nvSpPr>
        <p:spPr bwMode="auto">
          <a:xfrm>
            <a:off x="1775843" y="6546851"/>
            <a:ext cx="562262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s-CO" sz="1400"/>
              <a:t>Fuente: Bolivar, Ministerio de Protección Social, 2010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15C70731-1A4A-4C11-A063-A533C1D50EFF}"/>
              </a:ext>
            </a:extLst>
          </p:cNvPr>
          <p:cNvSpPr txBox="1">
            <a:spLocks noChangeArrowheads="1"/>
          </p:cNvSpPr>
          <p:nvPr/>
        </p:nvSpPr>
        <p:spPr>
          <a:xfrm>
            <a:off x="2237704" y="189963"/>
            <a:ext cx="7772400" cy="5334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s-ES_tradnl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2. Judicialización del </a:t>
            </a:r>
            <a:r>
              <a:rPr lang="es-CO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Derecho a la salud en Colombia</a:t>
            </a:r>
          </a:p>
        </p:txBody>
      </p:sp>
    </p:spTree>
    <p:extLst>
      <p:ext uri="{BB962C8B-B14F-4D97-AF65-F5344CB8AC3E}">
        <p14:creationId xmlns:p14="http://schemas.microsoft.com/office/powerpoint/2010/main" val="2064394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78A2D58C-61B2-4338-94B1-E7358DFC74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19684122"/>
              </p:ext>
            </p:extLst>
          </p:nvPr>
        </p:nvGraphicFramePr>
        <p:xfrm>
          <a:off x="1089025" y="1047751"/>
          <a:ext cx="10179050" cy="5810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ectangle 2">
            <a:extLst>
              <a:ext uri="{FF2B5EF4-FFF2-40B4-BE49-F238E27FC236}">
                <a16:creationId xmlns:a16="http://schemas.microsoft.com/office/drawing/2014/main" id="{4C9B47D3-0235-4C1F-B39A-B0532841B0D7}"/>
              </a:ext>
            </a:extLst>
          </p:cNvPr>
          <p:cNvSpPr txBox="1">
            <a:spLocks noChangeArrowheads="1"/>
          </p:cNvSpPr>
          <p:nvPr/>
        </p:nvSpPr>
        <p:spPr>
          <a:xfrm>
            <a:off x="2237704" y="189963"/>
            <a:ext cx="7772400" cy="5334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s-ES_tradnl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2. Judicialización del </a:t>
            </a:r>
            <a:r>
              <a:rPr lang="es-CO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Derecho a la salud en Colombia</a:t>
            </a:r>
          </a:p>
        </p:txBody>
      </p:sp>
    </p:spTree>
    <p:extLst>
      <p:ext uri="{BB962C8B-B14F-4D97-AF65-F5344CB8AC3E}">
        <p14:creationId xmlns:p14="http://schemas.microsoft.com/office/powerpoint/2010/main" val="3597603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7401E8C1-42D7-42D0-A3C1-1E6B484C5E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4308197"/>
              </p:ext>
            </p:extLst>
          </p:nvPr>
        </p:nvGraphicFramePr>
        <p:xfrm>
          <a:off x="-821705" y="609599"/>
          <a:ext cx="14296405" cy="6426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ítulo 1">
            <a:extLst>
              <a:ext uri="{FF2B5EF4-FFF2-40B4-BE49-F238E27FC236}">
                <a16:creationId xmlns:a16="http://schemas.microsoft.com/office/drawing/2014/main" id="{6A669A0B-8B42-4AFD-A25C-A6FEA0C3A453}"/>
              </a:ext>
            </a:extLst>
          </p:cNvPr>
          <p:cNvSpPr txBox="1">
            <a:spLocks/>
          </p:cNvSpPr>
          <p:nvPr/>
        </p:nvSpPr>
        <p:spPr>
          <a:xfrm>
            <a:off x="404696" y="6248401"/>
            <a:ext cx="11576902" cy="5766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CO" sz="3200" b="1" dirty="0">
                <a:solidFill>
                  <a:schemeClr val="tx2"/>
                </a:solidFill>
              </a:rPr>
              <a:t>Primera Instancia</a:t>
            </a:r>
          </a:p>
        </p:txBody>
      </p:sp>
      <p:sp>
        <p:nvSpPr>
          <p:cNvPr id="6" name="Globo: flecha hacia abajo 5">
            <a:extLst>
              <a:ext uri="{FF2B5EF4-FFF2-40B4-BE49-F238E27FC236}">
                <a16:creationId xmlns:a16="http://schemas.microsoft.com/office/drawing/2014/main" id="{70CBADDF-DB4F-48F5-9E23-8FB02F7C38C2}"/>
              </a:ext>
            </a:extLst>
          </p:cNvPr>
          <p:cNvSpPr/>
          <p:nvPr/>
        </p:nvSpPr>
        <p:spPr>
          <a:xfrm>
            <a:off x="3067050" y="838200"/>
            <a:ext cx="1724025" cy="1266825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000" b="1" dirty="0"/>
              <a:t>Mecanismos prejudiciales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E22A83BF-3627-4CAD-B72D-80402D63C45C}"/>
              </a:ext>
            </a:extLst>
          </p:cNvPr>
          <p:cNvSpPr txBox="1">
            <a:spLocks noChangeArrowheads="1"/>
          </p:cNvSpPr>
          <p:nvPr/>
        </p:nvSpPr>
        <p:spPr>
          <a:xfrm>
            <a:off x="2237704" y="189963"/>
            <a:ext cx="7772400" cy="5334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s-ES_tradnl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2. Judicialización del </a:t>
            </a:r>
            <a:r>
              <a:rPr lang="es-CO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Derecho a la salud en Colombia</a:t>
            </a:r>
          </a:p>
        </p:txBody>
      </p:sp>
    </p:spTree>
    <p:extLst>
      <p:ext uri="{BB962C8B-B14F-4D97-AF65-F5344CB8AC3E}">
        <p14:creationId xmlns:p14="http://schemas.microsoft.com/office/powerpoint/2010/main" val="31866361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4 CuadroTexto"/>
          <p:cNvSpPr txBox="1">
            <a:spLocks noChangeArrowheads="1"/>
          </p:cNvSpPr>
          <p:nvPr/>
        </p:nvSpPr>
        <p:spPr bwMode="auto">
          <a:xfrm>
            <a:off x="367918" y="723363"/>
            <a:ext cx="511550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eaLnBrk="1" hangingPunct="1">
              <a:defRPr sz="2800">
                <a:solidFill>
                  <a:srgbClr val="002060"/>
                </a:solidFill>
                <a:latin typeface="Work Sans Light"/>
                <a:ea typeface="Work Sans Light"/>
                <a:cs typeface="Work Sans Ligh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r>
              <a:rPr lang="es-CO" altLang="es-CO" sz="3200" dirty="0"/>
              <a:t>Comportamiento 2000 - 2018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AE97F1-E76D-4141-8A70-3F35E65EA4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854722"/>
            <a:ext cx="18473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 sz="14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D29FB2-AFFE-47E6-A4F7-EC8FD480E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931298"/>
            <a:ext cx="18473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 sz="1400"/>
          </a:p>
        </p:txBody>
      </p:sp>
      <p:graphicFrame>
        <p:nvGraphicFramePr>
          <p:cNvPr id="9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2272765"/>
              </p:ext>
            </p:extLst>
          </p:nvPr>
        </p:nvGraphicFramePr>
        <p:xfrm>
          <a:off x="647700" y="1484787"/>
          <a:ext cx="10896600" cy="44676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06F635F6-482C-4E6B-B05B-964927B81993}"/>
              </a:ext>
            </a:extLst>
          </p:cNvPr>
          <p:cNvSpPr txBox="1"/>
          <p:nvPr/>
        </p:nvSpPr>
        <p:spPr>
          <a:xfrm>
            <a:off x="1077145" y="6537232"/>
            <a:ext cx="512512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100" dirty="0"/>
              <a:t>Fuente: MSPS, 2018. Datos entregados por la Honorable Corte Constitucional y BDUA.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6F635F6-482C-4E6B-B05B-964927B81993}"/>
              </a:ext>
            </a:extLst>
          </p:cNvPr>
          <p:cNvSpPr txBox="1"/>
          <p:nvPr/>
        </p:nvSpPr>
        <p:spPr>
          <a:xfrm>
            <a:off x="1077146" y="6069042"/>
            <a:ext cx="81125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600" b="1" dirty="0"/>
              <a:t>RIPS 2018: </a:t>
            </a:r>
            <a:r>
              <a:rPr lang="es-CO" sz="1600" dirty="0"/>
              <a:t>Total Personas atendidas 24.299.994, el  0,84% tuvo que interponer acción de tutela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3BA61A0B-1414-4B74-992F-91C6DF2D162E}"/>
              </a:ext>
            </a:extLst>
          </p:cNvPr>
          <p:cNvSpPr txBox="1">
            <a:spLocks noChangeArrowheads="1"/>
          </p:cNvSpPr>
          <p:nvPr/>
        </p:nvSpPr>
        <p:spPr>
          <a:xfrm>
            <a:off x="2237704" y="189963"/>
            <a:ext cx="7772400" cy="5334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s-ES_tradnl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2. Judicialización del </a:t>
            </a:r>
            <a:r>
              <a:rPr lang="es-CO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Derecho a la salud en Colombia</a:t>
            </a:r>
          </a:p>
        </p:txBody>
      </p:sp>
    </p:spTree>
    <p:extLst>
      <p:ext uri="{BB962C8B-B14F-4D97-AF65-F5344CB8AC3E}">
        <p14:creationId xmlns:p14="http://schemas.microsoft.com/office/powerpoint/2010/main" val="1027326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4 CuadroTexto"/>
          <p:cNvSpPr txBox="1">
            <a:spLocks noChangeArrowheads="1"/>
          </p:cNvSpPr>
          <p:nvPr/>
        </p:nvSpPr>
        <p:spPr bwMode="auto">
          <a:xfrm>
            <a:off x="992203" y="741432"/>
            <a:ext cx="607666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eaLnBrk="1" hangingPunct="1">
              <a:defRPr sz="2400">
                <a:solidFill>
                  <a:srgbClr val="002060"/>
                </a:solidFill>
                <a:latin typeface="Work Sans Light"/>
                <a:ea typeface="Work Sans Light"/>
                <a:cs typeface="Work Sans Light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r>
              <a:rPr lang="es-CO" sz="3200" dirty="0"/>
              <a:t>Número de tutelas x 1000 afiliados 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AE97F1-E76D-4141-8A70-3F35E65EA4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854722"/>
            <a:ext cx="18473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 sz="14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D29FB2-AFFE-47E6-A4F7-EC8FD480E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931298"/>
            <a:ext cx="18473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 sz="140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F635F6-482C-4E6B-B05B-964927B81993}"/>
              </a:ext>
            </a:extLst>
          </p:cNvPr>
          <p:cNvSpPr txBox="1"/>
          <p:nvPr/>
        </p:nvSpPr>
        <p:spPr>
          <a:xfrm>
            <a:off x="2552752" y="6406427"/>
            <a:ext cx="512512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100" dirty="0"/>
              <a:t>Fuente: MSPS, 2018. Datos entregados por la Honorable Corte Constitucional y BDUA. </a:t>
            </a:r>
          </a:p>
        </p:txBody>
      </p:sp>
      <p:graphicFrame>
        <p:nvGraphicFramePr>
          <p:cNvPr id="9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1137319"/>
              </p:ext>
            </p:extLst>
          </p:nvPr>
        </p:nvGraphicFramePr>
        <p:xfrm>
          <a:off x="600075" y="1556791"/>
          <a:ext cx="10644973" cy="45597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2">
            <a:extLst>
              <a:ext uri="{FF2B5EF4-FFF2-40B4-BE49-F238E27FC236}">
                <a16:creationId xmlns:a16="http://schemas.microsoft.com/office/drawing/2014/main" id="{CC0D9A88-6519-4F71-ADAE-797274AF8C0B}"/>
              </a:ext>
            </a:extLst>
          </p:cNvPr>
          <p:cNvSpPr txBox="1">
            <a:spLocks noChangeArrowheads="1"/>
          </p:cNvSpPr>
          <p:nvPr/>
        </p:nvSpPr>
        <p:spPr>
          <a:xfrm>
            <a:off x="2237704" y="189963"/>
            <a:ext cx="7772400" cy="5334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s-ES_tradnl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2. Judicialización del </a:t>
            </a:r>
            <a:r>
              <a:rPr lang="es-CO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Derecho a la salud en Colombia</a:t>
            </a:r>
          </a:p>
        </p:txBody>
      </p:sp>
    </p:spTree>
    <p:extLst>
      <p:ext uri="{BB962C8B-B14F-4D97-AF65-F5344CB8AC3E}">
        <p14:creationId xmlns:p14="http://schemas.microsoft.com/office/powerpoint/2010/main" val="27076862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4 CuadroTexto"/>
          <p:cNvSpPr txBox="1">
            <a:spLocks noChangeArrowheads="1"/>
          </p:cNvSpPr>
          <p:nvPr/>
        </p:nvSpPr>
        <p:spPr bwMode="auto">
          <a:xfrm>
            <a:off x="-72330" y="717539"/>
            <a:ext cx="8568952" cy="570646"/>
          </a:xfrm>
          <a:prstGeom prst="rect">
            <a:avLst/>
          </a:prstGeom>
          <a:noFill/>
          <a:ln>
            <a:noFill/>
          </a:ln>
          <a:extLst/>
        </p:spPr>
        <p:txBody>
          <a:bodyPr spcFirstLastPara="1" wrap="square" lIns="91433" tIns="45700" rIns="91433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algn="ctr">
              <a:lnSpc>
                <a:spcPct val="90000"/>
              </a:lnSpc>
              <a:buClr>
                <a:srgbClr val="FFFFFF"/>
              </a:buClr>
              <a:buSzPts val="1400"/>
              <a:buFont typeface="Work Sans SemiBold"/>
              <a:buNone/>
              <a:defRPr sz="2800">
                <a:solidFill>
                  <a:srgbClr val="002060"/>
                </a:solidFill>
                <a:latin typeface="Work Sans Light"/>
                <a:ea typeface="Work Sans Light"/>
                <a:cs typeface="Work Sans Light"/>
              </a:defRPr>
            </a:lvl1pPr>
            <a:lvl2pPr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5pPr>
            <a:lvl6pPr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6pPr>
            <a:lvl7pPr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7pPr>
            <a:lvl8pPr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8pPr>
            <a:lvl9pPr>
              <a:buClr>
                <a:srgbClr val="FFFFFF"/>
              </a:buClr>
              <a:buSzPts val="1100"/>
              <a:buNone/>
              <a:defRPr>
                <a:solidFill>
                  <a:srgbClr val="FFFFFF"/>
                </a:solidFill>
              </a:defRPr>
            </a:lvl9pPr>
          </a:lstStyle>
          <a:p>
            <a:r>
              <a:rPr lang="es-CO" sz="2667" dirty="0"/>
              <a:t>Distribución de tutelas edad de la población2018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AE97F1-E76D-4141-8A70-3F35E65EA4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854722"/>
            <a:ext cx="18473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 sz="14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D29FB2-AFFE-47E6-A4F7-EC8FD480E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931298"/>
            <a:ext cx="18473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 sz="140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F635F6-482C-4E6B-B05B-964927B81993}"/>
              </a:ext>
            </a:extLst>
          </p:cNvPr>
          <p:cNvSpPr txBox="1"/>
          <p:nvPr/>
        </p:nvSpPr>
        <p:spPr>
          <a:xfrm>
            <a:off x="1409701" y="6537232"/>
            <a:ext cx="577433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100" dirty="0"/>
              <a:t>Fuente: Construcción propia MSPS, 2018. Datos entregados por la Honorable Corte Constitucional</a:t>
            </a:r>
          </a:p>
        </p:txBody>
      </p:sp>
      <p:graphicFrame>
        <p:nvGraphicFramePr>
          <p:cNvPr id="10" name="Gráfico 9"/>
          <p:cNvGraphicFramePr/>
          <p:nvPr>
            <p:extLst>
              <p:ext uri="{D42A27DB-BD31-4B8C-83A1-F6EECF244321}">
                <p14:modId xmlns:p14="http://schemas.microsoft.com/office/powerpoint/2010/main" val="1264233512"/>
              </p:ext>
            </p:extLst>
          </p:nvPr>
        </p:nvGraphicFramePr>
        <p:xfrm>
          <a:off x="676275" y="1171575"/>
          <a:ext cx="11029950" cy="5496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2">
            <a:extLst>
              <a:ext uri="{FF2B5EF4-FFF2-40B4-BE49-F238E27FC236}">
                <a16:creationId xmlns:a16="http://schemas.microsoft.com/office/drawing/2014/main" id="{0EBEC30A-F06D-4209-B5BC-ECA13FFF4DDE}"/>
              </a:ext>
            </a:extLst>
          </p:cNvPr>
          <p:cNvSpPr txBox="1">
            <a:spLocks noChangeArrowheads="1"/>
          </p:cNvSpPr>
          <p:nvPr/>
        </p:nvSpPr>
        <p:spPr>
          <a:xfrm>
            <a:off x="2237704" y="189963"/>
            <a:ext cx="7772400" cy="5334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s-ES_tradnl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2. Judicialización del </a:t>
            </a:r>
            <a:r>
              <a:rPr lang="es-CO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Derecho a la salud en Colombia</a:t>
            </a:r>
          </a:p>
        </p:txBody>
      </p:sp>
    </p:spTree>
    <p:extLst>
      <p:ext uri="{BB962C8B-B14F-4D97-AF65-F5344CB8AC3E}">
        <p14:creationId xmlns:p14="http://schemas.microsoft.com/office/powerpoint/2010/main" val="39724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4 CuadroTexto"/>
          <p:cNvSpPr txBox="1">
            <a:spLocks noChangeArrowheads="1"/>
          </p:cNvSpPr>
          <p:nvPr/>
        </p:nvSpPr>
        <p:spPr bwMode="auto">
          <a:xfrm>
            <a:off x="437964" y="565124"/>
            <a:ext cx="10925452" cy="502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/>
            <a:r>
              <a:rPr lang="es-CO" sz="2667" dirty="0">
                <a:solidFill>
                  <a:srgbClr val="002060"/>
                </a:solidFill>
                <a:latin typeface="Work Sans Light"/>
                <a:ea typeface="Work Sans Light"/>
                <a:cs typeface="Work Sans Light"/>
              </a:rPr>
              <a:t>Distribución de tutelas según causa de la solicitud (2015-2018) 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AE97F1-E76D-4141-8A70-3F35E65EA4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1854722"/>
            <a:ext cx="18473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 sz="140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D29FB2-AFFE-47E6-A4F7-EC8FD480EF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4931298"/>
            <a:ext cx="18473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 sz="140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06F635F6-482C-4E6B-B05B-964927B81993}"/>
              </a:ext>
            </a:extLst>
          </p:cNvPr>
          <p:cNvSpPr txBox="1"/>
          <p:nvPr/>
        </p:nvSpPr>
        <p:spPr>
          <a:xfrm>
            <a:off x="945976" y="6591687"/>
            <a:ext cx="460094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100" b="1" dirty="0"/>
              <a:t>Fuente:  </a:t>
            </a:r>
            <a:r>
              <a:rPr lang="es-CO" sz="1100" dirty="0"/>
              <a:t>MSPS, 2018. Datos entregados por la Honorable Corte Constitucional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964" y="1002304"/>
            <a:ext cx="11163485" cy="5665196"/>
          </a:xfrm>
          <a:prstGeom prst="rect">
            <a:avLst/>
          </a:prstGeom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D25B29D3-B7FB-4F0C-A588-77F2588BE1FD}"/>
              </a:ext>
            </a:extLst>
          </p:cNvPr>
          <p:cNvSpPr txBox="1">
            <a:spLocks noChangeArrowheads="1"/>
          </p:cNvSpPr>
          <p:nvPr/>
        </p:nvSpPr>
        <p:spPr>
          <a:xfrm>
            <a:off x="2237704" y="189963"/>
            <a:ext cx="7772400" cy="5334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s-ES_tradnl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2. Judicialización del </a:t>
            </a:r>
            <a:r>
              <a:rPr lang="es-CO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Derecho a la salud en Colombia</a:t>
            </a:r>
          </a:p>
        </p:txBody>
      </p:sp>
    </p:spTree>
    <p:extLst>
      <p:ext uri="{BB962C8B-B14F-4D97-AF65-F5344CB8AC3E}">
        <p14:creationId xmlns:p14="http://schemas.microsoft.com/office/powerpoint/2010/main" val="4282142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24FBA9-F9B9-4F4C-8153-C7035BED7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>
                <a:solidFill>
                  <a:schemeClr val="tx2"/>
                </a:solidFill>
              </a:rPr>
              <a:t>Contenido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1234EB-87C1-4256-BE12-EA466B037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Derecho a la salud de Colombia</a:t>
            </a:r>
          </a:p>
          <a:p>
            <a:endParaRPr lang="es-CO" sz="3200" dirty="0">
              <a:solidFill>
                <a:schemeClr val="bg1"/>
              </a:solidFill>
            </a:endParaRPr>
          </a:p>
          <a:p>
            <a:r>
              <a:rPr lang="es-CO" sz="3200" dirty="0">
                <a:solidFill>
                  <a:schemeClr val="bg1"/>
                </a:solidFill>
              </a:rPr>
              <a:t>Judicialización del derecho a la salud en Colombia</a:t>
            </a:r>
          </a:p>
          <a:p>
            <a:endParaRPr lang="es-CO" sz="3200" dirty="0"/>
          </a:p>
          <a:p>
            <a:r>
              <a:rPr lang="es-CO" sz="3200" dirty="0" err="1"/>
              <a:t>SaluDerecho</a:t>
            </a:r>
            <a:r>
              <a:rPr lang="es-CO" sz="3200" dirty="0"/>
              <a:t> en Colombia</a:t>
            </a:r>
          </a:p>
        </p:txBody>
      </p:sp>
    </p:spTree>
    <p:extLst>
      <p:ext uri="{BB962C8B-B14F-4D97-AF65-F5344CB8AC3E}">
        <p14:creationId xmlns:p14="http://schemas.microsoft.com/office/powerpoint/2010/main" val="28000704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18564D4C-9D13-4E95-AD98-20B22438BAF9}"/>
              </a:ext>
            </a:extLst>
          </p:cNvPr>
          <p:cNvSpPr txBox="1">
            <a:spLocks noChangeArrowheads="1"/>
          </p:cNvSpPr>
          <p:nvPr/>
        </p:nvSpPr>
        <p:spPr>
          <a:xfrm>
            <a:off x="2237704" y="189963"/>
            <a:ext cx="7772400" cy="5334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s-ES_tradnl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3. </a:t>
            </a:r>
            <a:r>
              <a:rPr lang="es-ES_tradnl" sz="2800" b="1" kern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Salu</a:t>
            </a:r>
            <a:r>
              <a:rPr lang="es-CO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Derecho en Colombia</a:t>
            </a:r>
          </a:p>
        </p:txBody>
      </p:sp>
      <p:graphicFrame>
        <p:nvGraphicFramePr>
          <p:cNvPr id="7" name="7 Marcador de contenido">
            <a:extLst>
              <a:ext uri="{FF2B5EF4-FFF2-40B4-BE49-F238E27FC236}">
                <a16:creationId xmlns:a16="http://schemas.microsoft.com/office/drawing/2014/main" id="{4B0EDF30-4223-4E52-99A8-42428325A0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6292113"/>
              </p:ext>
            </p:extLst>
          </p:nvPr>
        </p:nvGraphicFramePr>
        <p:xfrm>
          <a:off x="771525" y="838201"/>
          <a:ext cx="10687050" cy="5810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11186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819150" y="654576"/>
            <a:ext cx="10515600" cy="682625"/>
          </a:xfrm>
        </p:spPr>
        <p:txBody>
          <a:bodyPr/>
          <a:lstStyle/>
          <a:p>
            <a:r>
              <a:rPr lang="en-US" b="1" dirty="0" err="1">
                <a:solidFill>
                  <a:schemeClr val="accent1"/>
                </a:solidFill>
              </a:rPr>
              <a:t>Contenido</a:t>
            </a:r>
            <a:r>
              <a:rPr lang="en-US" b="1" dirty="0">
                <a:solidFill>
                  <a:schemeClr val="accent1"/>
                </a:solidFill>
              </a:rPr>
              <a:t> del </a:t>
            </a:r>
            <a:r>
              <a:rPr lang="en-US" b="1" dirty="0" err="1">
                <a:solidFill>
                  <a:schemeClr val="accent1"/>
                </a:solidFill>
              </a:rPr>
              <a:t>estudio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exploratorio</a:t>
            </a:r>
            <a:endParaRPr lang="es-CO" dirty="0">
              <a:solidFill>
                <a:schemeClr val="accent1"/>
              </a:solidFill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62D93A-3BA0-8848-BFA3-D7046C1B555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916220422"/>
              </p:ext>
            </p:extLst>
          </p:nvPr>
        </p:nvGraphicFramePr>
        <p:xfrm>
          <a:off x="276225" y="1268413"/>
          <a:ext cx="11601450" cy="5399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2">
            <a:extLst>
              <a:ext uri="{FF2B5EF4-FFF2-40B4-BE49-F238E27FC236}">
                <a16:creationId xmlns:a16="http://schemas.microsoft.com/office/drawing/2014/main" id="{98B8DED0-FF36-436D-8017-49A2A74BDE1C}"/>
              </a:ext>
            </a:extLst>
          </p:cNvPr>
          <p:cNvSpPr txBox="1">
            <a:spLocks noChangeArrowheads="1"/>
          </p:cNvSpPr>
          <p:nvPr/>
        </p:nvSpPr>
        <p:spPr>
          <a:xfrm>
            <a:off x="2237704" y="189963"/>
            <a:ext cx="7772400" cy="5334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s-ES_tradnl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3. </a:t>
            </a:r>
            <a:r>
              <a:rPr lang="es-ES_tradnl" sz="2800" b="1" kern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Salu</a:t>
            </a:r>
            <a:r>
              <a:rPr lang="es-CO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Derecho en Colombia</a:t>
            </a:r>
          </a:p>
        </p:txBody>
      </p:sp>
    </p:spTree>
    <p:extLst>
      <p:ext uri="{BB962C8B-B14F-4D97-AF65-F5344CB8AC3E}">
        <p14:creationId xmlns:p14="http://schemas.microsoft.com/office/powerpoint/2010/main" val="2399784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24FBA9-F9B9-4F4C-8153-C7035BED7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>
                <a:solidFill>
                  <a:schemeClr val="tx2"/>
                </a:solidFill>
              </a:rPr>
              <a:t>Contenido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1234EB-87C1-4256-BE12-EA466B037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O" sz="3200" dirty="0"/>
              <a:t>Derecho a la salud en Colombia</a:t>
            </a:r>
          </a:p>
          <a:p>
            <a:endParaRPr lang="es-CO" sz="3200" dirty="0"/>
          </a:p>
          <a:p>
            <a:r>
              <a:rPr lang="es-CO" sz="3200" dirty="0"/>
              <a:t>Judicialización del derecho a la salud en Colombia</a:t>
            </a:r>
          </a:p>
          <a:p>
            <a:endParaRPr lang="es-CO" sz="3200" dirty="0"/>
          </a:p>
          <a:p>
            <a:r>
              <a:rPr lang="es-CO" sz="3200" dirty="0" err="1"/>
              <a:t>SaluDerecho</a:t>
            </a:r>
            <a:r>
              <a:rPr lang="es-CO" sz="3200" dirty="0"/>
              <a:t> en Colombia</a:t>
            </a:r>
          </a:p>
        </p:txBody>
      </p:sp>
    </p:spTree>
    <p:extLst>
      <p:ext uri="{BB962C8B-B14F-4D97-AF65-F5344CB8AC3E}">
        <p14:creationId xmlns:p14="http://schemas.microsoft.com/office/powerpoint/2010/main" val="32605987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276225" y="387071"/>
            <a:ext cx="10515600" cy="682625"/>
          </a:xfrm>
        </p:spPr>
        <p:txBody>
          <a:bodyPr/>
          <a:lstStyle/>
          <a:p>
            <a:r>
              <a:rPr lang="en-US" b="1" dirty="0" err="1">
                <a:solidFill>
                  <a:schemeClr val="accent1"/>
                </a:solidFill>
              </a:rPr>
              <a:t>Contenido</a:t>
            </a:r>
            <a:r>
              <a:rPr lang="en-US" b="1" dirty="0">
                <a:solidFill>
                  <a:schemeClr val="accent1"/>
                </a:solidFill>
              </a:rPr>
              <a:t> del </a:t>
            </a:r>
            <a:r>
              <a:rPr lang="en-US" b="1" dirty="0" err="1">
                <a:solidFill>
                  <a:schemeClr val="accent1"/>
                </a:solidFill>
              </a:rPr>
              <a:t>estudio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exploratorio</a:t>
            </a:r>
            <a:endParaRPr lang="es-CO" dirty="0">
              <a:solidFill>
                <a:schemeClr val="accent1"/>
              </a:solidFill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EF62D93A-3BA0-8848-BFA3-D7046C1B555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600242507"/>
              </p:ext>
            </p:extLst>
          </p:nvPr>
        </p:nvGraphicFramePr>
        <p:xfrm>
          <a:off x="276225" y="920470"/>
          <a:ext cx="11601450" cy="59375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2">
            <a:extLst>
              <a:ext uri="{FF2B5EF4-FFF2-40B4-BE49-F238E27FC236}">
                <a16:creationId xmlns:a16="http://schemas.microsoft.com/office/drawing/2014/main" id="{98B8DED0-FF36-436D-8017-49A2A74BDE1C}"/>
              </a:ext>
            </a:extLst>
          </p:cNvPr>
          <p:cNvSpPr txBox="1">
            <a:spLocks noChangeArrowheads="1"/>
          </p:cNvSpPr>
          <p:nvPr/>
        </p:nvSpPr>
        <p:spPr>
          <a:xfrm>
            <a:off x="2237704" y="189963"/>
            <a:ext cx="7772400" cy="5334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s-ES_tradnl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3. </a:t>
            </a:r>
            <a:r>
              <a:rPr lang="es-ES_tradnl" sz="2800" b="1" kern="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Salu</a:t>
            </a:r>
            <a:r>
              <a:rPr lang="es-CO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Derecho en Colombia</a:t>
            </a:r>
          </a:p>
        </p:txBody>
      </p:sp>
    </p:spTree>
    <p:extLst>
      <p:ext uri="{BB962C8B-B14F-4D97-AF65-F5344CB8AC3E}">
        <p14:creationId xmlns:p14="http://schemas.microsoft.com/office/powerpoint/2010/main" val="41324658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>
            <a:extLst>
              <a:ext uri="{FF2B5EF4-FFF2-40B4-BE49-F238E27FC236}">
                <a16:creationId xmlns:a16="http://schemas.microsoft.com/office/drawing/2014/main" id="{203C6C60-138C-4883-BAB5-42CF5BF3342A}"/>
              </a:ext>
            </a:extLst>
          </p:cNvPr>
          <p:cNvSpPr txBox="1">
            <a:spLocks noChangeArrowheads="1"/>
          </p:cNvSpPr>
          <p:nvPr/>
        </p:nvSpPr>
        <p:spPr>
          <a:xfrm>
            <a:off x="0" y="2103120"/>
            <a:ext cx="12192000" cy="260463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s-CO" sz="11500" b="1" dirty="0">
                <a:latin typeface="+mj-lt"/>
                <a:ea typeface="+mj-ea"/>
                <a:cs typeface="+mj-cs"/>
              </a:rPr>
              <a:t>Gracias</a:t>
            </a:r>
          </a:p>
          <a:p>
            <a:pPr algn="ctr">
              <a:defRPr/>
            </a:pPr>
            <a:endParaRPr lang="es-CO" sz="11500" b="1" dirty="0">
              <a:latin typeface="+mj-lt"/>
              <a:ea typeface="+mj-ea"/>
              <a:cs typeface="+mj-cs"/>
            </a:endParaRPr>
          </a:p>
          <a:p>
            <a:pPr algn="ctr">
              <a:defRPr/>
            </a:pPr>
            <a:r>
              <a:rPr lang="es-CO" sz="2400" b="1" dirty="0">
                <a:latin typeface="+mj-lt"/>
                <a:ea typeface="+mj-ea"/>
                <a:cs typeface="+mj-cs"/>
              </a:rPr>
              <a:t>meryc.bolivarv@utadeo.edu.co</a:t>
            </a:r>
            <a:endParaRPr lang="es-ES_tradnl" sz="2400" b="1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8832518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24FBA9-F9B9-4F4C-8153-C7035BED7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>
                <a:solidFill>
                  <a:schemeClr val="tx2"/>
                </a:solidFill>
              </a:rPr>
              <a:t>Contenido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1234EB-87C1-4256-BE12-EA466B037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O" sz="3200" dirty="0"/>
              <a:t>Derecho a la salud en Colombia</a:t>
            </a:r>
          </a:p>
          <a:p>
            <a:endParaRPr lang="es-CO" sz="3200" dirty="0"/>
          </a:p>
        </p:txBody>
      </p:sp>
    </p:spTree>
    <p:extLst>
      <p:ext uri="{BB962C8B-B14F-4D97-AF65-F5344CB8AC3E}">
        <p14:creationId xmlns:p14="http://schemas.microsoft.com/office/powerpoint/2010/main" val="4287830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 title="Texto de hito">
            <a:extLst>
              <a:ext uri="{FF2B5EF4-FFF2-40B4-BE49-F238E27FC236}">
                <a16:creationId xmlns:a16="http://schemas.microsoft.com/office/drawing/2014/main" id="{115A178B-57C4-4B9D-B684-21A92431913E}"/>
              </a:ext>
            </a:extLst>
          </p:cNvPr>
          <p:cNvGrpSpPr/>
          <p:nvPr/>
        </p:nvGrpSpPr>
        <p:grpSpPr>
          <a:xfrm>
            <a:off x="-5099" y="4986162"/>
            <a:ext cx="1738538" cy="1073720"/>
            <a:chOff x="1510892" y="3741332"/>
            <a:chExt cx="1328275" cy="1073720"/>
          </a:xfrm>
        </p:grpSpPr>
        <p:sp>
          <p:nvSpPr>
            <p:cNvPr id="60" name="Cuadro de texto 59">
              <a:extLst>
                <a:ext uri="{FF2B5EF4-FFF2-40B4-BE49-F238E27FC236}">
                  <a16:creationId xmlns:a16="http://schemas.microsoft.com/office/drawing/2014/main" id="{3DD2C9D1-5E8D-4ED2-989C-330D6753B965}"/>
                </a:ext>
              </a:extLst>
            </p:cNvPr>
            <p:cNvSpPr txBox="1"/>
            <p:nvPr/>
          </p:nvSpPr>
          <p:spPr>
            <a:xfrm>
              <a:off x="1510892" y="3741332"/>
              <a:ext cx="1294782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es-ES_tradnl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rebuchet MS" panose="020B0603020202020204" pitchFamily="34" charset="0"/>
                </a:rPr>
                <a:t>Constitución</a:t>
              </a:r>
            </a:p>
            <a:p>
              <a:pPr algn="ctr" rtl="0"/>
              <a:r>
                <a:rPr lang="es-ES_tradnl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rebuchet MS" panose="020B0603020202020204" pitchFamily="34" charset="0"/>
                </a:rPr>
                <a:t>Política</a:t>
              </a:r>
            </a:p>
          </p:txBody>
        </p:sp>
        <p:sp>
          <p:nvSpPr>
            <p:cNvPr id="61" name="Cuadro de texto 60">
              <a:extLst>
                <a:ext uri="{FF2B5EF4-FFF2-40B4-BE49-F238E27FC236}">
                  <a16:creationId xmlns:a16="http://schemas.microsoft.com/office/drawing/2014/main" id="{A6E28C73-4CCB-4BDB-82CA-BEE3A58D33D9}"/>
                </a:ext>
              </a:extLst>
            </p:cNvPr>
            <p:cNvSpPr txBox="1"/>
            <p:nvPr/>
          </p:nvSpPr>
          <p:spPr>
            <a:xfrm>
              <a:off x="1544385" y="4445720"/>
              <a:ext cx="1294782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es-ES_tradnl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rebuchet MS" panose="020B0603020202020204" pitchFamily="34" charset="0"/>
                </a:rPr>
                <a:t>Salud servicio público</a:t>
              </a:r>
            </a:p>
          </p:txBody>
        </p:sp>
      </p:grpSp>
      <p:sp>
        <p:nvSpPr>
          <p:cNvPr id="3" name="Elipse 2" title="Número de hito">
            <a:extLst>
              <a:ext uri="{FF2B5EF4-FFF2-40B4-BE49-F238E27FC236}">
                <a16:creationId xmlns:a16="http://schemas.microsoft.com/office/drawing/2014/main" id="{48C9F9AC-FF55-4E72-9915-ACA228CA757C}"/>
              </a:ext>
            </a:extLst>
          </p:cNvPr>
          <p:cNvSpPr/>
          <p:nvPr/>
        </p:nvSpPr>
        <p:spPr>
          <a:xfrm>
            <a:off x="436966" y="4457098"/>
            <a:ext cx="458975" cy="40767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254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r>
              <a:rPr lang="es-ES_tradnl" sz="1000" dirty="0">
                <a:solidFill>
                  <a:schemeClr val="bg1"/>
                </a:solidFill>
                <a:latin typeface="Trebuchet MS" panose="020B0603020202020204" pitchFamily="34" charset="0"/>
              </a:rPr>
              <a:t>01</a:t>
            </a:r>
          </a:p>
        </p:txBody>
      </p:sp>
      <p:pic>
        <p:nvPicPr>
          <p:cNvPr id="28" name="Gráfico 27" title="llamada">
            <a:extLst>
              <a:ext uri="{FF2B5EF4-FFF2-40B4-BE49-F238E27FC236}">
                <a16:creationId xmlns:a16="http://schemas.microsoft.com/office/drawing/2014/main" id="{4B1B5F0D-3B40-45B0-8532-6404410491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254856" y="3896920"/>
            <a:ext cx="581025" cy="332432"/>
          </a:xfrm>
          <a:prstGeom prst="rect">
            <a:avLst/>
          </a:prstGeom>
        </p:spPr>
      </p:pic>
      <p:grpSp>
        <p:nvGrpSpPr>
          <p:cNvPr id="29" name="Grupo 28" descr="Texto de hito">
            <a:extLst>
              <a:ext uri="{FF2B5EF4-FFF2-40B4-BE49-F238E27FC236}">
                <a16:creationId xmlns:a16="http://schemas.microsoft.com/office/drawing/2014/main" id="{74D039CB-9CCD-4259-A336-75EB51910395}"/>
              </a:ext>
            </a:extLst>
          </p:cNvPr>
          <p:cNvGrpSpPr/>
          <p:nvPr/>
        </p:nvGrpSpPr>
        <p:grpSpPr>
          <a:xfrm>
            <a:off x="35569" y="1254035"/>
            <a:ext cx="1457718" cy="559111"/>
            <a:chOff x="1067019" y="1108895"/>
            <a:chExt cx="1294782" cy="559111"/>
          </a:xfrm>
        </p:grpSpPr>
        <p:sp>
          <p:nvSpPr>
            <p:cNvPr id="115" name="Cuadro de texto 114">
              <a:extLst>
                <a:ext uri="{FF2B5EF4-FFF2-40B4-BE49-F238E27FC236}">
                  <a16:creationId xmlns:a16="http://schemas.microsoft.com/office/drawing/2014/main" id="{0618AC60-DF13-401B-AC73-91C3F019CB3C}"/>
                </a:ext>
              </a:extLst>
            </p:cNvPr>
            <p:cNvSpPr txBox="1"/>
            <p:nvPr/>
          </p:nvSpPr>
          <p:spPr>
            <a:xfrm>
              <a:off x="1067019" y="1108895"/>
              <a:ext cx="1294782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es-ES_tradnl" sz="2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rebuchet MS" panose="020B0603020202020204" pitchFamily="34" charset="0"/>
                </a:rPr>
                <a:t>Ley 100</a:t>
              </a:r>
            </a:p>
          </p:txBody>
        </p:sp>
        <p:sp>
          <p:nvSpPr>
            <p:cNvPr id="116" name="Cuadro de texto 115">
              <a:extLst>
                <a:ext uri="{FF2B5EF4-FFF2-40B4-BE49-F238E27FC236}">
                  <a16:creationId xmlns:a16="http://schemas.microsoft.com/office/drawing/2014/main" id="{5938A122-F3F6-4956-953F-D7D83254FFD4}"/>
                </a:ext>
              </a:extLst>
            </p:cNvPr>
            <p:cNvSpPr txBox="1"/>
            <p:nvPr/>
          </p:nvSpPr>
          <p:spPr>
            <a:xfrm>
              <a:off x="1067019" y="1483340"/>
              <a:ext cx="1294782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es-ES_tradnl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rebuchet MS" panose="020B0603020202020204" pitchFamily="34" charset="0"/>
                </a:rPr>
                <a:t>Creación del </a:t>
              </a:r>
              <a:r>
                <a:rPr lang="es-ES_tradnl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rebuchet MS" panose="020B0603020202020204" pitchFamily="34" charset="0"/>
                </a:rPr>
                <a:t>SGSSS</a:t>
              </a:r>
              <a:endParaRPr lang="es-ES_tradnl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" panose="020B0603020202020204" pitchFamily="34" charset="0"/>
              </a:endParaRPr>
            </a:p>
          </p:txBody>
        </p:sp>
      </p:grpSp>
      <p:sp>
        <p:nvSpPr>
          <p:cNvPr id="114" name="Elipse 113" title="Número de hito">
            <a:extLst>
              <a:ext uri="{FF2B5EF4-FFF2-40B4-BE49-F238E27FC236}">
                <a16:creationId xmlns:a16="http://schemas.microsoft.com/office/drawing/2014/main" id="{1A9A1384-BB26-4C08-8F02-CABB6507B872}"/>
              </a:ext>
            </a:extLst>
          </p:cNvPr>
          <p:cNvSpPr/>
          <p:nvPr/>
        </p:nvSpPr>
        <p:spPr>
          <a:xfrm>
            <a:off x="588054" y="2133143"/>
            <a:ext cx="458975" cy="407673"/>
          </a:xfrm>
          <a:prstGeom prst="ellipse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254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r>
              <a:rPr lang="es-ES_tradnl" sz="1000" dirty="0">
                <a:solidFill>
                  <a:schemeClr val="bg1"/>
                </a:solidFill>
                <a:latin typeface="Trebuchet MS" panose="020B0603020202020204" pitchFamily="34" charset="0"/>
              </a:rPr>
              <a:t>02</a:t>
            </a:r>
          </a:p>
        </p:txBody>
      </p:sp>
      <p:pic>
        <p:nvPicPr>
          <p:cNvPr id="176" name="Gráfico 175" title="llamada">
            <a:extLst>
              <a:ext uri="{FF2B5EF4-FFF2-40B4-BE49-F238E27FC236}">
                <a16:creationId xmlns:a16="http://schemas.microsoft.com/office/drawing/2014/main" id="{B93F302A-1971-452D-AFCA-DD02DB91DA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679672" y="2782457"/>
            <a:ext cx="581025" cy="332432"/>
          </a:xfrm>
          <a:prstGeom prst="rect">
            <a:avLst/>
          </a:prstGeom>
        </p:spPr>
      </p:pic>
      <p:grpSp>
        <p:nvGrpSpPr>
          <p:cNvPr id="120" name="Grupo 119" title="Texto de hito">
            <a:extLst>
              <a:ext uri="{FF2B5EF4-FFF2-40B4-BE49-F238E27FC236}">
                <a16:creationId xmlns:a16="http://schemas.microsoft.com/office/drawing/2014/main" id="{B15CF98A-C041-4C54-83E0-D6B1A0165558}"/>
              </a:ext>
            </a:extLst>
          </p:cNvPr>
          <p:cNvGrpSpPr/>
          <p:nvPr/>
        </p:nvGrpSpPr>
        <p:grpSpPr>
          <a:xfrm>
            <a:off x="3571317" y="4920173"/>
            <a:ext cx="1694699" cy="819193"/>
            <a:chOff x="2110555" y="2124469"/>
            <a:chExt cx="1294782" cy="819193"/>
          </a:xfrm>
        </p:grpSpPr>
        <p:sp>
          <p:nvSpPr>
            <p:cNvPr id="121" name="Cuadro de texto 120">
              <a:extLst>
                <a:ext uri="{FF2B5EF4-FFF2-40B4-BE49-F238E27FC236}">
                  <a16:creationId xmlns:a16="http://schemas.microsoft.com/office/drawing/2014/main" id="{364C8657-37CD-432B-AD71-7255D32855F5}"/>
                </a:ext>
              </a:extLst>
            </p:cNvPr>
            <p:cNvSpPr txBox="1"/>
            <p:nvPr/>
          </p:nvSpPr>
          <p:spPr>
            <a:xfrm>
              <a:off x="2110555" y="2124469"/>
              <a:ext cx="1294782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es-ES_tradnl" sz="2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rebuchet MS" panose="020B0603020202020204" pitchFamily="34" charset="0"/>
                </a:rPr>
                <a:t>Ley 715</a:t>
              </a:r>
            </a:p>
          </p:txBody>
        </p:sp>
        <p:sp>
          <p:nvSpPr>
            <p:cNvPr id="122" name="Cuadro de texto 121">
              <a:extLst>
                <a:ext uri="{FF2B5EF4-FFF2-40B4-BE49-F238E27FC236}">
                  <a16:creationId xmlns:a16="http://schemas.microsoft.com/office/drawing/2014/main" id="{5D435BCF-D2D6-4341-809F-90860DEAC612}"/>
                </a:ext>
              </a:extLst>
            </p:cNvPr>
            <p:cNvSpPr txBox="1"/>
            <p:nvPr/>
          </p:nvSpPr>
          <p:spPr>
            <a:xfrm>
              <a:off x="2110555" y="2574330"/>
              <a:ext cx="1294782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es-ES_tradnl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rebuchet MS" panose="020B0603020202020204" pitchFamily="34" charset="0"/>
                </a:rPr>
                <a:t>Competencias y recursos</a:t>
              </a:r>
            </a:p>
          </p:txBody>
        </p:sp>
      </p:grpSp>
      <p:sp>
        <p:nvSpPr>
          <p:cNvPr id="119" name="Elipse 118" title="Número de hito">
            <a:extLst>
              <a:ext uri="{FF2B5EF4-FFF2-40B4-BE49-F238E27FC236}">
                <a16:creationId xmlns:a16="http://schemas.microsoft.com/office/drawing/2014/main" id="{F22CCCBA-CDC5-467B-9BDA-06FB3DB21606}"/>
              </a:ext>
            </a:extLst>
          </p:cNvPr>
          <p:cNvSpPr/>
          <p:nvPr/>
        </p:nvSpPr>
        <p:spPr>
          <a:xfrm>
            <a:off x="4117798" y="4434293"/>
            <a:ext cx="458975" cy="407673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254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r>
              <a:rPr lang="es-ES_tradnl" sz="1000" dirty="0">
                <a:solidFill>
                  <a:schemeClr val="bg1"/>
                </a:solidFill>
                <a:latin typeface="Trebuchet MS" panose="020B0603020202020204" pitchFamily="34" charset="0"/>
              </a:rPr>
              <a:t>03</a:t>
            </a:r>
          </a:p>
        </p:txBody>
      </p:sp>
      <p:pic>
        <p:nvPicPr>
          <p:cNvPr id="157" name="Gráfico 156" title="llamada">
            <a:extLst>
              <a:ext uri="{FF2B5EF4-FFF2-40B4-BE49-F238E27FC236}">
                <a16:creationId xmlns:a16="http://schemas.microsoft.com/office/drawing/2014/main" id="{4B5FAE44-10FC-44CC-AB7C-D49DE98D52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3895557" y="3907962"/>
            <a:ext cx="581025" cy="332432"/>
          </a:xfrm>
          <a:prstGeom prst="rect">
            <a:avLst/>
          </a:prstGeom>
        </p:spPr>
      </p:pic>
      <p:grpSp>
        <p:nvGrpSpPr>
          <p:cNvPr id="126" name="Grupo 125" title="Texto de hito">
            <a:extLst>
              <a:ext uri="{FF2B5EF4-FFF2-40B4-BE49-F238E27FC236}">
                <a16:creationId xmlns:a16="http://schemas.microsoft.com/office/drawing/2014/main" id="{30D4AD55-D74E-4057-8205-0BB7AF65D59C}"/>
              </a:ext>
            </a:extLst>
          </p:cNvPr>
          <p:cNvGrpSpPr/>
          <p:nvPr/>
        </p:nvGrpSpPr>
        <p:grpSpPr>
          <a:xfrm>
            <a:off x="5509564" y="4957881"/>
            <a:ext cx="1694700" cy="828615"/>
            <a:chOff x="2110555" y="2162177"/>
            <a:chExt cx="1294782" cy="828615"/>
          </a:xfrm>
        </p:grpSpPr>
        <p:sp>
          <p:nvSpPr>
            <p:cNvPr id="127" name="Cuadro de texto 126">
              <a:extLst>
                <a:ext uri="{FF2B5EF4-FFF2-40B4-BE49-F238E27FC236}">
                  <a16:creationId xmlns:a16="http://schemas.microsoft.com/office/drawing/2014/main" id="{6B7D43BB-DF0D-41B0-9DCD-3549C3FB8A5F}"/>
                </a:ext>
              </a:extLst>
            </p:cNvPr>
            <p:cNvSpPr txBox="1"/>
            <p:nvPr/>
          </p:nvSpPr>
          <p:spPr>
            <a:xfrm>
              <a:off x="2110555" y="2162177"/>
              <a:ext cx="1294782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es-ES_tradnl" sz="2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rebuchet MS" panose="020B0603020202020204" pitchFamily="34" charset="0"/>
                </a:rPr>
                <a:t>Ley 1122</a:t>
              </a:r>
            </a:p>
          </p:txBody>
        </p:sp>
        <p:sp>
          <p:nvSpPr>
            <p:cNvPr id="128" name="Cuadro de texto 127">
              <a:extLst>
                <a:ext uri="{FF2B5EF4-FFF2-40B4-BE49-F238E27FC236}">
                  <a16:creationId xmlns:a16="http://schemas.microsoft.com/office/drawing/2014/main" id="{7B949DD4-F133-4914-993B-74E4AD3B4E58}"/>
                </a:ext>
              </a:extLst>
            </p:cNvPr>
            <p:cNvSpPr txBox="1"/>
            <p:nvPr/>
          </p:nvSpPr>
          <p:spPr>
            <a:xfrm>
              <a:off x="2110555" y="2621460"/>
              <a:ext cx="1294782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es-ES_tradnl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rebuchet MS" panose="020B0603020202020204" pitchFamily="34" charset="0"/>
                </a:rPr>
                <a:t>Modificaciones al SGSSS</a:t>
              </a:r>
            </a:p>
          </p:txBody>
        </p:sp>
      </p:grpSp>
      <p:sp>
        <p:nvSpPr>
          <p:cNvPr id="125" name="Elipse 124" title="Número de hito">
            <a:extLst>
              <a:ext uri="{FF2B5EF4-FFF2-40B4-BE49-F238E27FC236}">
                <a16:creationId xmlns:a16="http://schemas.microsoft.com/office/drawing/2014/main" id="{CFCC16BE-0C9C-4183-A9E3-BE650504832D}"/>
              </a:ext>
            </a:extLst>
          </p:cNvPr>
          <p:cNvSpPr/>
          <p:nvPr/>
        </p:nvSpPr>
        <p:spPr>
          <a:xfrm>
            <a:off x="6301036" y="4434293"/>
            <a:ext cx="458975" cy="407673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254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r>
              <a:rPr lang="es-ES_tradnl" sz="1000" dirty="0">
                <a:solidFill>
                  <a:schemeClr val="bg1"/>
                </a:solidFill>
                <a:latin typeface="Trebuchet MS" panose="020B0603020202020204" pitchFamily="34" charset="0"/>
              </a:rPr>
              <a:t>04</a:t>
            </a:r>
          </a:p>
        </p:txBody>
      </p:sp>
      <p:pic>
        <p:nvPicPr>
          <p:cNvPr id="180" name="Gráfico 179" title="llamada">
            <a:extLst>
              <a:ext uri="{FF2B5EF4-FFF2-40B4-BE49-F238E27FC236}">
                <a16:creationId xmlns:a16="http://schemas.microsoft.com/office/drawing/2014/main" id="{149461F7-71D2-40F6-AC58-56A23B335A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6093726" y="3918293"/>
            <a:ext cx="581025" cy="332432"/>
          </a:xfrm>
          <a:prstGeom prst="rect">
            <a:avLst/>
          </a:prstGeom>
        </p:spPr>
      </p:pic>
      <p:grpSp>
        <p:nvGrpSpPr>
          <p:cNvPr id="135" name="Grupo 134" title="Texto de hito">
            <a:extLst>
              <a:ext uri="{FF2B5EF4-FFF2-40B4-BE49-F238E27FC236}">
                <a16:creationId xmlns:a16="http://schemas.microsoft.com/office/drawing/2014/main" id="{9C021FC8-E21C-449A-BF58-8B0A19ABB84F}"/>
              </a:ext>
            </a:extLst>
          </p:cNvPr>
          <p:cNvGrpSpPr/>
          <p:nvPr/>
        </p:nvGrpSpPr>
        <p:grpSpPr>
          <a:xfrm>
            <a:off x="5227736" y="1161824"/>
            <a:ext cx="1694688" cy="823060"/>
            <a:chOff x="2110555" y="1907655"/>
            <a:chExt cx="1294782" cy="823060"/>
          </a:xfrm>
        </p:grpSpPr>
        <p:sp>
          <p:nvSpPr>
            <p:cNvPr id="136" name="Cuadro de texto 135">
              <a:extLst>
                <a:ext uri="{FF2B5EF4-FFF2-40B4-BE49-F238E27FC236}">
                  <a16:creationId xmlns:a16="http://schemas.microsoft.com/office/drawing/2014/main" id="{80DC6BE6-5DF7-410B-BE5E-F673AF7AE5AE}"/>
                </a:ext>
              </a:extLst>
            </p:cNvPr>
            <p:cNvSpPr txBox="1"/>
            <p:nvPr/>
          </p:nvSpPr>
          <p:spPr>
            <a:xfrm>
              <a:off x="2110555" y="1907655"/>
              <a:ext cx="1294782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lvl="0" algn="ctr"/>
              <a:r>
                <a:rPr lang="es-CO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rebuchet MS" panose="020B0603020202020204" pitchFamily="34" charset="0"/>
                </a:rPr>
                <a:t>Sentencia </a:t>
              </a:r>
            </a:p>
            <a:p>
              <a:pPr lvl="0" algn="ctr"/>
              <a:r>
                <a:rPr lang="es-CO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rebuchet MS" panose="020B0603020202020204" pitchFamily="34" charset="0"/>
                </a:rPr>
                <a:t>T-760</a:t>
              </a:r>
            </a:p>
          </p:txBody>
        </p:sp>
        <p:sp>
          <p:nvSpPr>
            <p:cNvPr id="137" name="Cuadro de texto 136">
              <a:extLst>
                <a:ext uri="{FF2B5EF4-FFF2-40B4-BE49-F238E27FC236}">
                  <a16:creationId xmlns:a16="http://schemas.microsoft.com/office/drawing/2014/main" id="{0DEFCEAC-68C1-40F1-9B35-3772D46BCCEF}"/>
                </a:ext>
              </a:extLst>
            </p:cNvPr>
            <p:cNvSpPr txBox="1"/>
            <p:nvPr/>
          </p:nvSpPr>
          <p:spPr>
            <a:xfrm>
              <a:off x="2110555" y="2546049"/>
              <a:ext cx="1294782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es-ES_tradnl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rebuchet MS" panose="020B0603020202020204" pitchFamily="34" charset="0"/>
                </a:rPr>
                <a:t>Derecho a la salud</a:t>
              </a:r>
            </a:p>
          </p:txBody>
        </p:sp>
      </p:grpSp>
      <p:sp>
        <p:nvSpPr>
          <p:cNvPr id="178" name="Elipse 177" title="Número de hito">
            <a:extLst>
              <a:ext uri="{FF2B5EF4-FFF2-40B4-BE49-F238E27FC236}">
                <a16:creationId xmlns:a16="http://schemas.microsoft.com/office/drawing/2014/main" id="{57FD3253-8DFB-461E-96B1-F96558E6CA00}"/>
              </a:ext>
            </a:extLst>
          </p:cNvPr>
          <p:cNvSpPr/>
          <p:nvPr/>
        </p:nvSpPr>
        <p:spPr>
          <a:xfrm>
            <a:off x="5990519" y="2129570"/>
            <a:ext cx="458975" cy="407673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254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r>
              <a:rPr lang="es-ES_tradnl" sz="1000" dirty="0">
                <a:solidFill>
                  <a:schemeClr val="bg1"/>
                </a:solidFill>
                <a:latin typeface="Trebuchet MS" panose="020B0603020202020204" pitchFamily="34" charset="0"/>
              </a:rPr>
              <a:t>05</a:t>
            </a:r>
          </a:p>
        </p:txBody>
      </p:sp>
      <p:pic>
        <p:nvPicPr>
          <p:cNvPr id="181" name="Gráfico 180" title="llamada">
            <a:extLst>
              <a:ext uri="{FF2B5EF4-FFF2-40B4-BE49-F238E27FC236}">
                <a16:creationId xmlns:a16="http://schemas.microsoft.com/office/drawing/2014/main" id="{6C430932-4247-4972-856C-17A09387FC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6061594" y="2782457"/>
            <a:ext cx="581025" cy="332432"/>
          </a:xfrm>
          <a:prstGeom prst="rect">
            <a:avLst/>
          </a:prstGeom>
        </p:spPr>
      </p:pic>
      <p:sp>
        <p:nvSpPr>
          <p:cNvPr id="140" name="Elipse 139" title="Número de hito">
            <a:extLst>
              <a:ext uri="{FF2B5EF4-FFF2-40B4-BE49-F238E27FC236}">
                <a16:creationId xmlns:a16="http://schemas.microsoft.com/office/drawing/2014/main" id="{FBC221C4-3F0A-406D-B23A-B58B1480E387}"/>
              </a:ext>
            </a:extLst>
          </p:cNvPr>
          <p:cNvSpPr/>
          <p:nvPr/>
        </p:nvSpPr>
        <p:spPr>
          <a:xfrm>
            <a:off x="9149355" y="4434292"/>
            <a:ext cx="458975" cy="407673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254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r>
              <a:rPr lang="es-ES_tradnl" sz="1000" dirty="0">
                <a:solidFill>
                  <a:schemeClr val="bg1"/>
                </a:solidFill>
                <a:latin typeface="Trebuchet MS" panose="020B0603020202020204" pitchFamily="34" charset="0"/>
              </a:rPr>
              <a:t>08</a:t>
            </a:r>
          </a:p>
        </p:txBody>
      </p:sp>
      <p:grpSp>
        <p:nvGrpSpPr>
          <p:cNvPr id="141" name="Grupo 140" title="Texto de hito">
            <a:extLst>
              <a:ext uri="{FF2B5EF4-FFF2-40B4-BE49-F238E27FC236}">
                <a16:creationId xmlns:a16="http://schemas.microsoft.com/office/drawing/2014/main" id="{DA11B626-9DDC-4EF3-B78A-12990E1BD9AF}"/>
              </a:ext>
            </a:extLst>
          </p:cNvPr>
          <p:cNvGrpSpPr/>
          <p:nvPr/>
        </p:nvGrpSpPr>
        <p:grpSpPr>
          <a:xfrm>
            <a:off x="8657784" y="4948454"/>
            <a:ext cx="1457718" cy="662803"/>
            <a:chOff x="2110555" y="2162177"/>
            <a:chExt cx="1294782" cy="662803"/>
          </a:xfrm>
        </p:grpSpPr>
        <p:sp>
          <p:nvSpPr>
            <p:cNvPr id="142" name="Cuadro de texto 141">
              <a:extLst>
                <a:ext uri="{FF2B5EF4-FFF2-40B4-BE49-F238E27FC236}">
                  <a16:creationId xmlns:a16="http://schemas.microsoft.com/office/drawing/2014/main" id="{C00C099A-E5BD-41FF-8EC5-D4F9E8C3CD9B}"/>
                </a:ext>
              </a:extLst>
            </p:cNvPr>
            <p:cNvSpPr txBox="1"/>
            <p:nvPr/>
          </p:nvSpPr>
          <p:spPr>
            <a:xfrm>
              <a:off x="2110555" y="2162177"/>
              <a:ext cx="1294782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es-ES_tradnl" sz="2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rebuchet MS" panose="020B0603020202020204" pitchFamily="34" charset="0"/>
                </a:rPr>
                <a:t>Ley 1751</a:t>
              </a:r>
            </a:p>
          </p:txBody>
        </p:sp>
        <p:sp>
          <p:nvSpPr>
            <p:cNvPr id="143" name="Cuadro de texto 142">
              <a:extLst>
                <a:ext uri="{FF2B5EF4-FFF2-40B4-BE49-F238E27FC236}">
                  <a16:creationId xmlns:a16="http://schemas.microsoft.com/office/drawing/2014/main" id="{87AFE461-6F01-41C3-9DDA-FCDA0E9D52CF}"/>
                </a:ext>
              </a:extLst>
            </p:cNvPr>
            <p:cNvSpPr txBox="1"/>
            <p:nvPr/>
          </p:nvSpPr>
          <p:spPr>
            <a:xfrm>
              <a:off x="2110555" y="2640314"/>
              <a:ext cx="1294782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es-ES_tradnl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rebuchet MS" panose="020B0603020202020204" pitchFamily="34" charset="0"/>
                </a:rPr>
                <a:t>Ley Estatutaria</a:t>
              </a:r>
            </a:p>
          </p:txBody>
        </p:sp>
      </p:grpSp>
      <p:pic>
        <p:nvPicPr>
          <p:cNvPr id="184" name="Gráfico 183" title="llamada">
            <a:extLst>
              <a:ext uri="{FF2B5EF4-FFF2-40B4-BE49-F238E27FC236}">
                <a16:creationId xmlns:a16="http://schemas.microsoft.com/office/drawing/2014/main" id="{287891DE-9B03-4F92-B29A-5C284BF28F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8947766" y="3918293"/>
            <a:ext cx="581025" cy="332432"/>
          </a:xfrm>
          <a:prstGeom prst="rect">
            <a:avLst/>
          </a:prstGeom>
        </p:spPr>
      </p:pic>
      <p:grpSp>
        <p:nvGrpSpPr>
          <p:cNvPr id="148" name="Grupo 147" title="Texto de hito">
            <a:extLst>
              <a:ext uri="{FF2B5EF4-FFF2-40B4-BE49-F238E27FC236}">
                <a16:creationId xmlns:a16="http://schemas.microsoft.com/office/drawing/2014/main" id="{46767E01-F09C-4ADE-A46A-908AFB5FFB0E}"/>
              </a:ext>
            </a:extLst>
          </p:cNvPr>
          <p:cNvGrpSpPr/>
          <p:nvPr/>
        </p:nvGrpSpPr>
        <p:grpSpPr>
          <a:xfrm>
            <a:off x="8556253" y="1235422"/>
            <a:ext cx="1358170" cy="671994"/>
            <a:chOff x="2294668" y="1983305"/>
            <a:chExt cx="1310846" cy="671994"/>
          </a:xfrm>
        </p:grpSpPr>
        <p:sp>
          <p:nvSpPr>
            <p:cNvPr id="149" name="Cuadro de texto 148">
              <a:extLst>
                <a:ext uri="{FF2B5EF4-FFF2-40B4-BE49-F238E27FC236}">
                  <a16:creationId xmlns:a16="http://schemas.microsoft.com/office/drawing/2014/main" id="{DC986DC1-84E8-47FB-8950-1039ECBFBBEF}"/>
                </a:ext>
              </a:extLst>
            </p:cNvPr>
            <p:cNvSpPr txBox="1"/>
            <p:nvPr/>
          </p:nvSpPr>
          <p:spPr>
            <a:xfrm>
              <a:off x="2294668" y="1983305"/>
              <a:ext cx="1294782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es-ES_tradnl" sz="2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rebuchet MS" panose="020B0603020202020204" pitchFamily="34" charset="0"/>
                </a:rPr>
                <a:t>Ley 1753</a:t>
              </a:r>
            </a:p>
          </p:txBody>
        </p:sp>
        <p:sp>
          <p:nvSpPr>
            <p:cNvPr id="150" name="Cuadro de texto 149">
              <a:extLst>
                <a:ext uri="{FF2B5EF4-FFF2-40B4-BE49-F238E27FC236}">
                  <a16:creationId xmlns:a16="http://schemas.microsoft.com/office/drawing/2014/main" id="{49E0D585-175D-486D-BE73-5C936EF5693D}"/>
                </a:ext>
              </a:extLst>
            </p:cNvPr>
            <p:cNvSpPr txBox="1"/>
            <p:nvPr/>
          </p:nvSpPr>
          <p:spPr>
            <a:xfrm>
              <a:off x="2310732" y="2470633"/>
              <a:ext cx="1294782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es-ES_tradnl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rebuchet MS" panose="020B0603020202020204" pitchFamily="34" charset="0"/>
                </a:rPr>
                <a:t>PND</a:t>
              </a:r>
            </a:p>
          </p:txBody>
        </p:sp>
      </p:grpSp>
      <p:sp>
        <p:nvSpPr>
          <p:cNvPr id="147" name="Elipse 146" title="Número de hito">
            <a:extLst>
              <a:ext uri="{FF2B5EF4-FFF2-40B4-BE49-F238E27FC236}">
                <a16:creationId xmlns:a16="http://schemas.microsoft.com/office/drawing/2014/main" id="{FE69CE1A-2C45-45CB-A60D-9AF7425960BE}"/>
              </a:ext>
            </a:extLst>
          </p:cNvPr>
          <p:cNvSpPr/>
          <p:nvPr/>
        </p:nvSpPr>
        <p:spPr>
          <a:xfrm>
            <a:off x="9073309" y="2126446"/>
            <a:ext cx="458975" cy="407673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254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r>
              <a:rPr lang="es-ES_tradnl" sz="1000" dirty="0">
                <a:solidFill>
                  <a:schemeClr val="bg1"/>
                </a:solidFill>
                <a:latin typeface="Trebuchet MS" panose="020B0603020202020204" pitchFamily="34" charset="0"/>
              </a:rPr>
              <a:t>09</a:t>
            </a:r>
          </a:p>
        </p:txBody>
      </p:sp>
      <p:pic>
        <p:nvPicPr>
          <p:cNvPr id="182" name="Gráfico 181" title="llamada">
            <a:extLst>
              <a:ext uri="{FF2B5EF4-FFF2-40B4-BE49-F238E27FC236}">
                <a16:creationId xmlns:a16="http://schemas.microsoft.com/office/drawing/2014/main" id="{EFA58CA7-C45D-4017-A87E-4B3FAE0CF1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 flipV="1">
            <a:off x="8901838" y="2817917"/>
            <a:ext cx="581025" cy="261512"/>
          </a:xfrm>
          <a:prstGeom prst="rect">
            <a:avLst/>
          </a:prstGeom>
        </p:spPr>
      </p:pic>
      <p:grpSp>
        <p:nvGrpSpPr>
          <p:cNvPr id="7" name="Grupo 6" title="Texto de hito">
            <a:extLst>
              <a:ext uri="{FF2B5EF4-FFF2-40B4-BE49-F238E27FC236}">
                <a16:creationId xmlns:a16="http://schemas.microsoft.com/office/drawing/2014/main" id="{2E40B69F-E4C9-4DED-888B-1050168560DD}"/>
              </a:ext>
            </a:extLst>
          </p:cNvPr>
          <p:cNvGrpSpPr/>
          <p:nvPr/>
        </p:nvGrpSpPr>
        <p:grpSpPr>
          <a:xfrm>
            <a:off x="10047583" y="1225828"/>
            <a:ext cx="1457718" cy="757074"/>
            <a:chOff x="9170729" y="2825146"/>
            <a:chExt cx="1294782" cy="757074"/>
          </a:xfrm>
        </p:grpSpPr>
        <p:sp>
          <p:nvSpPr>
            <p:cNvPr id="171" name="Cuadro de texto 170">
              <a:extLst>
                <a:ext uri="{FF2B5EF4-FFF2-40B4-BE49-F238E27FC236}">
                  <a16:creationId xmlns:a16="http://schemas.microsoft.com/office/drawing/2014/main" id="{C6BE5CCB-4A76-4742-8A19-CAE34808F36D}"/>
                </a:ext>
              </a:extLst>
            </p:cNvPr>
            <p:cNvSpPr txBox="1"/>
            <p:nvPr/>
          </p:nvSpPr>
          <p:spPr>
            <a:xfrm>
              <a:off x="9170729" y="2825146"/>
              <a:ext cx="129478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es-ES_tradnl" sz="20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rebuchet MS" panose="020B0603020202020204" pitchFamily="34" charset="0"/>
                </a:rPr>
                <a:t>Ley</a:t>
              </a:r>
            </a:p>
          </p:txBody>
        </p:sp>
        <p:sp>
          <p:nvSpPr>
            <p:cNvPr id="172" name="Cuadro de texto 171">
              <a:extLst>
                <a:ext uri="{FF2B5EF4-FFF2-40B4-BE49-F238E27FC236}">
                  <a16:creationId xmlns:a16="http://schemas.microsoft.com/office/drawing/2014/main" id="{EAFDA4C0-FD56-46BA-A34A-B01849F83277}"/>
                </a:ext>
              </a:extLst>
            </p:cNvPr>
            <p:cNvSpPr txBox="1"/>
            <p:nvPr/>
          </p:nvSpPr>
          <p:spPr>
            <a:xfrm>
              <a:off x="9170729" y="3397554"/>
              <a:ext cx="1294782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es-ES_tradnl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rebuchet MS" panose="020B0603020202020204" pitchFamily="34" charset="0"/>
                </a:rPr>
                <a:t>PND</a:t>
              </a:r>
            </a:p>
          </p:txBody>
        </p:sp>
      </p:grpSp>
      <p:grpSp>
        <p:nvGrpSpPr>
          <p:cNvPr id="9" name="Grupo 8" title="Icono de marca Hoy">
            <a:extLst>
              <a:ext uri="{FF2B5EF4-FFF2-40B4-BE49-F238E27FC236}">
                <a16:creationId xmlns:a16="http://schemas.microsoft.com/office/drawing/2014/main" id="{E713AA15-D031-498E-B4D1-7ADA659919F7}"/>
              </a:ext>
            </a:extLst>
          </p:cNvPr>
          <p:cNvGrpSpPr/>
          <p:nvPr/>
        </p:nvGrpSpPr>
        <p:grpSpPr>
          <a:xfrm>
            <a:off x="10595694" y="2129570"/>
            <a:ext cx="458975" cy="407673"/>
            <a:chOff x="10636741" y="2652807"/>
            <a:chExt cx="296963" cy="296963"/>
          </a:xfrm>
        </p:grpSpPr>
        <p:sp>
          <p:nvSpPr>
            <p:cNvPr id="169" name="Elipse 168">
              <a:extLst>
                <a:ext uri="{FF2B5EF4-FFF2-40B4-BE49-F238E27FC236}">
                  <a16:creationId xmlns:a16="http://schemas.microsoft.com/office/drawing/2014/main" id="{276ADC4C-BFA7-4416-9A82-F3146E0D12B3}"/>
                </a:ext>
              </a:extLst>
            </p:cNvPr>
            <p:cNvSpPr/>
            <p:nvPr/>
          </p:nvSpPr>
          <p:spPr>
            <a:xfrm>
              <a:off x="10636741" y="2652807"/>
              <a:ext cx="296963" cy="296963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  <a:effectLst>
              <a:outerShdw blurRad="25400" dist="127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 rtl="0"/>
              <a:endParaRPr lang="es-ES_tradnl" sz="600" dirty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603020202020204" pitchFamily="34" charset="0"/>
              </a:endParaRPr>
            </a:p>
          </p:txBody>
        </p:sp>
        <p:pic>
          <p:nvPicPr>
            <p:cNvPr id="179" name="Gráfico 178" title="Icono de marca">
              <a:extLst>
                <a:ext uri="{FF2B5EF4-FFF2-40B4-BE49-F238E27FC236}">
                  <a16:creationId xmlns:a16="http://schemas.microsoft.com/office/drawing/2014/main" id="{FC771D7E-8127-4A74-9881-594D880236D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0710816" y="2716810"/>
              <a:ext cx="149367" cy="168956"/>
            </a:xfrm>
            <a:prstGeom prst="rect">
              <a:avLst/>
            </a:prstGeom>
          </p:spPr>
        </p:pic>
      </p:grpSp>
      <p:pic>
        <p:nvPicPr>
          <p:cNvPr id="183" name="Gráfico 182" title="llamada">
            <a:extLst>
              <a:ext uri="{FF2B5EF4-FFF2-40B4-BE49-F238E27FC236}">
                <a16:creationId xmlns:a16="http://schemas.microsoft.com/office/drawing/2014/main" id="{3F72C53C-D2C0-48D2-ACE4-85531F7A41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 flipV="1">
            <a:off x="10391865" y="2790229"/>
            <a:ext cx="581025" cy="316888"/>
          </a:xfrm>
          <a:prstGeom prst="rect">
            <a:avLst/>
          </a:prstGeom>
        </p:spPr>
      </p:pic>
      <p:grpSp>
        <p:nvGrpSpPr>
          <p:cNvPr id="13" name="Grupo 12" title="Año 4">
            <a:extLst>
              <a:ext uri="{FF2B5EF4-FFF2-40B4-BE49-F238E27FC236}">
                <a16:creationId xmlns:a16="http://schemas.microsoft.com/office/drawing/2014/main" id="{796A492B-A461-4DF4-829B-48E03DBB2D84}"/>
              </a:ext>
            </a:extLst>
          </p:cNvPr>
          <p:cNvGrpSpPr/>
          <p:nvPr/>
        </p:nvGrpSpPr>
        <p:grpSpPr>
          <a:xfrm>
            <a:off x="8662114" y="3119046"/>
            <a:ext cx="3527460" cy="562188"/>
            <a:chOff x="8481353" y="3119046"/>
            <a:chExt cx="3133180" cy="562188"/>
          </a:xfrm>
        </p:grpSpPr>
        <p:cxnSp>
          <p:nvCxnSpPr>
            <p:cNvPr id="132" name="Conector recto 131" title="Líneas de T">
              <a:extLst>
                <a:ext uri="{FF2B5EF4-FFF2-40B4-BE49-F238E27FC236}">
                  <a16:creationId xmlns:a16="http://schemas.microsoft.com/office/drawing/2014/main" id="{DADF55DC-8614-46C4-AC8D-C017E79DF82C}"/>
                </a:ext>
              </a:extLst>
            </p:cNvPr>
            <p:cNvCxnSpPr>
              <a:cxnSpLocks/>
            </p:cNvCxnSpPr>
            <p:nvPr/>
          </p:nvCxnSpPr>
          <p:spPr>
            <a:xfrm>
              <a:off x="10785757" y="311904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Conector recto 123" title="Líneas de T">
              <a:extLst>
                <a:ext uri="{FF2B5EF4-FFF2-40B4-BE49-F238E27FC236}">
                  <a16:creationId xmlns:a16="http://schemas.microsoft.com/office/drawing/2014/main" id="{1CC2C11B-DCA8-4886-9E58-AA89E8AF76AE}"/>
                </a:ext>
              </a:extLst>
            </p:cNvPr>
            <p:cNvCxnSpPr>
              <a:cxnSpLocks/>
            </p:cNvCxnSpPr>
            <p:nvPr/>
          </p:nvCxnSpPr>
          <p:spPr>
            <a:xfrm>
              <a:off x="9481202" y="311904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Flecha: Derecha 132" title="Flecha de año">
              <a:extLst>
                <a:ext uri="{FF2B5EF4-FFF2-40B4-BE49-F238E27FC236}">
                  <a16:creationId xmlns:a16="http://schemas.microsoft.com/office/drawing/2014/main" id="{A110A5D9-A956-42CB-B7D5-E146C9C54A57}"/>
                </a:ext>
              </a:extLst>
            </p:cNvPr>
            <p:cNvSpPr/>
            <p:nvPr/>
          </p:nvSpPr>
          <p:spPr>
            <a:xfrm>
              <a:off x="8481353" y="3325978"/>
              <a:ext cx="3133180" cy="355256"/>
            </a:xfrm>
            <a:prstGeom prst="rightArrow">
              <a:avLst>
                <a:gd name="adj1" fmla="val 100000"/>
                <a:gd name="adj2" fmla="val 50000"/>
              </a:avLst>
            </a:prstGeom>
            <a:gradFill flip="none" rotWithShape="1">
              <a:gsLst>
                <a:gs pos="0">
                  <a:schemeClr val="accent4">
                    <a:lumMod val="20000"/>
                    <a:lumOff val="80000"/>
                  </a:schemeClr>
                </a:gs>
                <a:gs pos="100000">
                  <a:schemeClr val="accent4"/>
                </a:gs>
              </a:gsLst>
              <a:lin ang="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_tradnl" sz="1600" dirty="0">
                <a:latin typeface="Trebuchet MS" panose="020B0603020202020204" pitchFamily="34" charset="0"/>
              </a:endParaRPr>
            </a:p>
          </p:txBody>
        </p:sp>
        <p:sp>
          <p:nvSpPr>
            <p:cNvPr id="175" name="Elipse 174" title="Círculo de fono de trimestre">
              <a:extLst>
                <a:ext uri="{FF2B5EF4-FFF2-40B4-BE49-F238E27FC236}">
                  <a16:creationId xmlns:a16="http://schemas.microsoft.com/office/drawing/2014/main" id="{46B7F3B1-E639-4E45-8C09-EEE9623F5744}"/>
                </a:ext>
              </a:extLst>
            </p:cNvPr>
            <p:cNvSpPr/>
            <p:nvPr/>
          </p:nvSpPr>
          <p:spPr>
            <a:xfrm>
              <a:off x="10682502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_tradnl" dirty="0">
                <a:latin typeface="Trebuchet MS" panose="020B0603020202020204" pitchFamily="34" charset="0"/>
              </a:endParaRPr>
            </a:p>
          </p:txBody>
        </p:sp>
        <p:sp>
          <p:nvSpPr>
            <p:cNvPr id="174" name="Elipse 173" title="Círculo de fono de trimestre">
              <a:extLst>
                <a:ext uri="{FF2B5EF4-FFF2-40B4-BE49-F238E27FC236}">
                  <a16:creationId xmlns:a16="http://schemas.microsoft.com/office/drawing/2014/main" id="{22990B42-96AA-4CDA-BEF5-915FC5414678}"/>
                </a:ext>
              </a:extLst>
            </p:cNvPr>
            <p:cNvSpPr/>
            <p:nvPr/>
          </p:nvSpPr>
          <p:spPr>
            <a:xfrm>
              <a:off x="10031923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_tradnl" dirty="0">
                <a:latin typeface="Trebuchet MS" panose="020B0603020202020204" pitchFamily="34" charset="0"/>
              </a:endParaRPr>
            </a:p>
          </p:txBody>
        </p:sp>
        <p:sp>
          <p:nvSpPr>
            <p:cNvPr id="170" name="Elipse 169" title="Círculo de fono de trimestre">
              <a:extLst>
                <a:ext uri="{FF2B5EF4-FFF2-40B4-BE49-F238E27FC236}">
                  <a16:creationId xmlns:a16="http://schemas.microsoft.com/office/drawing/2014/main" id="{0B111BE8-D235-4A79-B144-43953D0D52B3}"/>
                </a:ext>
              </a:extLst>
            </p:cNvPr>
            <p:cNvSpPr/>
            <p:nvPr/>
          </p:nvSpPr>
          <p:spPr>
            <a:xfrm>
              <a:off x="9384678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_tradnl" dirty="0">
                <a:latin typeface="Trebuchet MS" panose="020B0603020202020204" pitchFamily="34" charset="0"/>
              </a:endParaRPr>
            </a:p>
          </p:txBody>
        </p:sp>
        <p:sp>
          <p:nvSpPr>
            <p:cNvPr id="167" name="Elipse 166" title="Círculo de fono de trimestre">
              <a:extLst>
                <a:ext uri="{FF2B5EF4-FFF2-40B4-BE49-F238E27FC236}">
                  <a16:creationId xmlns:a16="http://schemas.microsoft.com/office/drawing/2014/main" id="{04E8807B-9D7A-452A-B3FB-3E2BE3E94F86}"/>
                </a:ext>
              </a:extLst>
            </p:cNvPr>
            <p:cNvSpPr/>
            <p:nvPr/>
          </p:nvSpPr>
          <p:spPr>
            <a:xfrm>
              <a:off x="8731634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_tradnl" dirty="0">
                <a:latin typeface="Trebuchet MS" panose="020B0603020202020204" pitchFamily="34" charset="0"/>
              </a:endParaRPr>
            </a:p>
          </p:txBody>
        </p:sp>
        <p:cxnSp>
          <p:nvCxnSpPr>
            <p:cNvPr id="54" name="Conector recto 53" title="Líneas de T">
              <a:extLst>
                <a:ext uri="{FF2B5EF4-FFF2-40B4-BE49-F238E27FC236}">
                  <a16:creationId xmlns:a16="http://schemas.microsoft.com/office/drawing/2014/main" id="{36A1E96A-0A5C-4A53-B4EC-B6FD837F5F75}"/>
                </a:ext>
              </a:extLst>
            </p:cNvPr>
            <p:cNvCxnSpPr>
              <a:cxnSpLocks/>
            </p:cNvCxnSpPr>
            <p:nvPr/>
          </p:nvCxnSpPr>
          <p:spPr>
            <a:xfrm>
              <a:off x="8836180" y="3119046"/>
              <a:ext cx="0" cy="165471"/>
            </a:xfrm>
            <a:prstGeom prst="line">
              <a:avLst/>
            </a:prstGeom>
            <a:ln w="15875" cmpd="sng">
              <a:solidFill>
                <a:schemeClr val="tx1">
                  <a:lumMod val="75000"/>
                  <a:lumOff val="25000"/>
                </a:schemeClr>
              </a:solidFill>
              <a:prstDash val="solid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Conector recto 55" title="Líneas de T">
              <a:extLst>
                <a:ext uri="{FF2B5EF4-FFF2-40B4-BE49-F238E27FC236}">
                  <a16:creationId xmlns:a16="http://schemas.microsoft.com/office/drawing/2014/main" id="{D8CC268F-92F4-41DE-866F-F6BF296668DE}"/>
                </a:ext>
              </a:extLst>
            </p:cNvPr>
            <p:cNvCxnSpPr>
              <a:cxnSpLocks/>
            </p:cNvCxnSpPr>
            <p:nvPr/>
          </p:nvCxnSpPr>
          <p:spPr>
            <a:xfrm>
              <a:off x="10130964" y="311904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Cuadro de texto 108" title="Número de trimestre">
              <a:extLst>
                <a:ext uri="{FF2B5EF4-FFF2-40B4-BE49-F238E27FC236}">
                  <a16:creationId xmlns:a16="http://schemas.microsoft.com/office/drawing/2014/main" id="{611F0B67-8314-4DF8-99E7-108753641C77}"/>
                </a:ext>
              </a:extLst>
            </p:cNvPr>
            <p:cNvSpPr txBox="1"/>
            <p:nvPr/>
          </p:nvSpPr>
          <p:spPr>
            <a:xfrm>
              <a:off x="8696830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 rtl="0"/>
              <a:r>
                <a:rPr lang="es-ES_tradnl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rebuchet MS" panose="020B0603020202020204" pitchFamily="34" charset="0"/>
                </a:rPr>
                <a:t>2015</a:t>
              </a:r>
              <a:endParaRPr lang="es-ES_tradnl" sz="1000" dirty="0">
                <a:solidFill>
                  <a:schemeClr val="bg1">
                    <a:lumMod val="75000"/>
                  </a:schemeClr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10" name="Cuadro de texto 109" title="Número de trimestre">
              <a:extLst>
                <a:ext uri="{FF2B5EF4-FFF2-40B4-BE49-F238E27FC236}">
                  <a16:creationId xmlns:a16="http://schemas.microsoft.com/office/drawing/2014/main" id="{BAA83CD7-1992-4845-9916-79B3A6737423}"/>
                </a:ext>
              </a:extLst>
            </p:cNvPr>
            <p:cNvSpPr txBox="1"/>
            <p:nvPr/>
          </p:nvSpPr>
          <p:spPr>
            <a:xfrm>
              <a:off x="9344345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 rtl="0"/>
              <a:r>
                <a:rPr lang="es-ES_tradnl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rebuchet MS" panose="020B0603020202020204" pitchFamily="34" charset="0"/>
                </a:rPr>
                <a:t>2017</a:t>
              </a:r>
              <a:endParaRPr lang="es-ES_tradnl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11" name="Cuadro de texto 110" title="Número de trimestre">
              <a:extLst>
                <a:ext uri="{FF2B5EF4-FFF2-40B4-BE49-F238E27FC236}">
                  <a16:creationId xmlns:a16="http://schemas.microsoft.com/office/drawing/2014/main" id="{2F2B6738-A856-4DBF-B465-BC5964B0D7BC}"/>
                </a:ext>
              </a:extLst>
            </p:cNvPr>
            <p:cNvSpPr txBox="1"/>
            <p:nvPr/>
          </p:nvSpPr>
          <p:spPr>
            <a:xfrm>
              <a:off x="9991860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 rtl="0"/>
              <a:r>
                <a:rPr lang="es-ES_tradnl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rebuchet MS" panose="020B0603020202020204" pitchFamily="34" charset="0"/>
                </a:rPr>
                <a:t>2019</a:t>
              </a:r>
              <a:endParaRPr lang="es-ES_tradnl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12" name="Cuadro de texto 111" title="Número de trimestre">
              <a:extLst>
                <a:ext uri="{FF2B5EF4-FFF2-40B4-BE49-F238E27FC236}">
                  <a16:creationId xmlns:a16="http://schemas.microsoft.com/office/drawing/2014/main" id="{C941D233-C1E8-47A4-83C7-CEDB158017C3}"/>
                </a:ext>
              </a:extLst>
            </p:cNvPr>
            <p:cNvSpPr txBox="1"/>
            <p:nvPr/>
          </p:nvSpPr>
          <p:spPr>
            <a:xfrm>
              <a:off x="10639376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 rtl="0"/>
              <a:r>
                <a:rPr lang="es-ES_tradnl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rebuchet MS" panose="020B0603020202020204" pitchFamily="34" charset="0"/>
                </a:rPr>
                <a:t>2021</a:t>
              </a:r>
              <a:endParaRPr lang="es-ES_tradnl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12" name="Grupo 11" title="Año 3">
            <a:extLst>
              <a:ext uri="{FF2B5EF4-FFF2-40B4-BE49-F238E27FC236}">
                <a16:creationId xmlns:a16="http://schemas.microsoft.com/office/drawing/2014/main" id="{3F285DE4-D4F7-46DA-AB4A-CA9A01C3467F}"/>
              </a:ext>
            </a:extLst>
          </p:cNvPr>
          <p:cNvGrpSpPr/>
          <p:nvPr/>
        </p:nvGrpSpPr>
        <p:grpSpPr>
          <a:xfrm>
            <a:off x="5753084" y="3119046"/>
            <a:ext cx="3134569" cy="562188"/>
            <a:chOff x="5886628" y="3119046"/>
            <a:chExt cx="2784204" cy="562188"/>
          </a:xfrm>
        </p:grpSpPr>
        <p:cxnSp>
          <p:nvCxnSpPr>
            <p:cNvPr id="118" name="Conector recto 117" title="Líneas de T">
              <a:extLst>
                <a:ext uri="{FF2B5EF4-FFF2-40B4-BE49-F238E27FC236}">
                  <a16:creationId xmlns:a16="http://schemas.microsoft.com/office/drawing/2014/main" id="{41B307BB-3402-4094-9F33-C7024257652B}"/>
                </a:ext>
              </a:extLst>
            </p:cNvPr>
            <p:cNvCxnSpPr>
              <a:cxnSpLocks/>
            </p:cNvCxnSpPr>
            <p:nvPr/>
          </p:nvCxnSpPr>
          <p:spPr>
            <a:xfrm>
              <a:off x="6890490" y="311904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5" name="Flecha: Derecha 184" title="Flecha de año">
              <a:extLst>
                <a:ext uri="{FF2B5EF4-FFF2-40B4-BE49-F238E27FC236}">
                  <a16:creationId xmlns:a16="http://schemas.microsoft.com/office/drawing/2014/main" id="{A7D364CD-A62A-4E74-A3A3-D45CADD6DED2}"/>
                </a:ext>
              </a:extLst>
            </p:cNvPr>
            <p:cNvSpPr/>
            <p:nvPr/>
          </p:nvSpPr>
          <p:spPr>
            <a:xfrm>
              <a:off x="5886628" y="3325978"/>
              <a:ext cx="2784204" cy="355256"/>
            </a:xfrm>
            <a:prstGeom prst="rightArrow">
              <a:avLst>
                <a:gd name="adj1" fmla="val 100000"/>
                <a:gd name="adj2" fmla="val 50000"/>
              </a:avLst>
            </a:prstGeom>
            <a:gradFill flip="none" rotWithShape="1">
              <a:gsLst>
                <a:gs pos="0">
                  <a:schemeClr val="accent3">
                    <a:lumMod val="20000"/>
                    <a:lumOff val="80000"/>
                  </a:schemeClr>
                </a:gs>
                <a:gs pos="100000">
                  <a:schemeClr val="accent3"/>
                </a:gs>
              </a:gsLst>
              <a:lin ang="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_tradnl" sz="1600" dirty="0">
                <a:latin typeface="Trebuchet MS" panose="020B0603020202020204" pitchFamily="34" charset="0"/>
              </a:endParaRPr>
            </a:p>
          </p:txBody>
        </p:sp>
        <p:sp>
          <p:nvSpPr>
            <p:cNvPr id="166" name="Elipse 165" title="Círculo de fono de trimestre">
              <a:extLst>
                <a:ext uri="{FF2B5EF4-FFF2-40B4-BE49-F238E27FC236}">
                  <a16:creationId xmlns:a16="http://schemas.microsoft.com/office/drawing/2014/main" id="{CD235FFC-6A0E-47AF-AC8F-20677EB444FC}"/>
                </a:ext>
              </a:extLst>
            </p:cNvPr>
            <p:cNvSpPr/>
            <p:nvPr/>
          </p:nvSpPr>
          <p:spPr>
            <a:xfrm>
              <a:off x="8095938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_tradnl" dirty="0">
                <a:latin typeface="Trebuchet MS" panose="020B0603020202020204" pitchFamily="34" charset="0"/>
              </a:endParaRPr>
            </a:p>
          </p:txBody>
        </p:sp>
        <p:sp>
          <p:nvSpPr>
            <p:cNvPr id="165" name="Elipse 164" title="Círculo de fono de trimestre">
              <a:extLst>
                <a:ext uri="{FF2B5EF4-FFF2-40B4-BE49-F238E27FC236}">
                  <a16:creationId xmlns:a16="http://schemas.microsoft.com/office/drawing/2014/main" id="{D7F66751-5B2A-464C-A0AD-37B9D94CCC55}"/>
                </a:ext>
              </a:extLst>
            </p:cNvPr>
            <p:cNvSpPr/>
            <p:nvPr/>
          </p:nvSpPr>
          <p:spPr>
            <a:xfrm>
              <a:off x="7443121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_tradnl" dirty="0">
                <a:latin typeface="Trebuchet MS" panose="020B0603020202020204" pitchFamily="34" charset="0"/>
              </a:endParaRPr>
            </a:p>
          </p:txBody>
        </p:sp>
        <p:sp>
          <p:nvSpPr>
            <p:cNvPr id="164" name="Elipse 163" title="Círculo de fono de trimestre">
              <a:extLst>
                <a:ext uri="{FF2B5EF4-FFF2-40B4-BE49-F238E27FC236}">
                  <a16:creationId xmlns:a16="http://schemas.microsoft.com/office/drawing/2014/main" id="{2BB6040F-EB4E-4310-BF98-25F47485E087}"/>
                </a:ext>
              </a:extLst>
            </p:cNvPr>
            <p:cNvSpPr/>
            <p:nvPr/>
          </p:nvSpPr>
          <p:spPr>
            <a:xfrm>
              <a:off x="6791842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_tradnl" dirty="0">
                <a:latin typeface="Trebuchet MS" panose="020B0603020202020204" pitchFamily="34" charset="0"/>
              </a:endParaRPr>
            </a:p>
          </p:txBody>
        </p:sp>
        <p:sp>
          <p:nvSpPr>
            <p:cNvPr id="163" name="Elipse 162" title="Círculo de fono de trimestre">
              <a:extLst>
                <a:ext uri="{FF2B5EF4-FFF2-40B4-BE49-F238E27FC236}">
                  <a16:creationId xmlns:a16="http://schemas.microsoft.com/office/drawing/2014/main" id="{CBAEC703-69EC-45A2-BB54-7EAC7D4E5E9C}"/>
                </a:ext>
              </a:extLst>
            </p:cNvPr>
            <p:cNvSpPr/>
            <p:nvPr/>
          </p:nvSpPr>
          <p:spPr>
            <a:xfrm>
              <a:off x="6140756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_tradnl" dirty="0">
                <a:latin typeface="Trebuchet MS" panose="020B0603020202020204" pitchFamily="34" charset="0"/>
              </a:endParaRPr>
            </a:p>
          </p:txBody>
        </p:sp>
        <p:cxnSp>
          <p:nvCxnSpPr>
            <p:cNvPr id="50" name="Conector recto 49" title="Líneas de T">
              <a:extLst>
                <a:ext uri="{FF2B5EF4-FFF2-40B4-BE49-F238E27FC236}">
                  <a16:creationId xmlns:a16="http://schemas.microsoft.com/office/drawing/2014/main" id="{521F9259-091E-4E50-AC57-3FA326D587DF}"/>
                </a:ext>
              </a:extLst>
            </p:cNvPr>
            <p:cNvCxnSpPr>
              <a:cxnSpLocks/>
            </p:cNvCxnSpPr>
            <p:nvPr/>
          </p:nvCxnSpPr>
          <p:spPr>
            <a:xfrm>
              <a:off x="6246612" y="3119046"/>
              <a:ext cx="0" cy="165471"/>
            </a:xfrm>
            <a:prstGeom prst="line">
              <a:avLst/>
            </a:prstGeom>
            <a:ln w="15875" cmpd="sng">
              <a:solidFill>
                <a:schemeClr val="tx1">
                  <a:lumMod val="75000"/>
                  <a:lumOff val="25000"/>
                </a:schemeClr>
              </a:solidFill>
              <a:prstDash val="solid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ector recto 51" title="Líneas de T">
              <a:extLst>
                <a:ext uri="{FF2B5EF4-FFF2-40B4-BE49-F238E27FC236}">
                  <a16:creationId xmlns:a16="http://schemas.microsoft.com/office/drawing/2014/main" id="{F54047B2-9C08-4A8C-A924-AA676C29FB41}"/>
                </a:ext>
              </a:extLst>
            </p:cNvPr>
            <p:cNvCxnSpPr>
              <a:cxnSpLocks/>
            </p:cNvCxnSpPr>
            <p:nvPr/>
          </p:nvCxnSpPr>
          <p:spPr>
            <a:xfrm>
              <a:off x="7541396" y="311904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ector recto 52" title="Líneas de T">
              <a:extLst>
                <a:ext uri="{FF2B5EF4-FFF2-40B4-BE49-F238E27FC236}">
                  <a16:creationId xmlns:a16="http://schemas.microsoft.com/office/drawing/2014/main" id="{1B503BE8-868F-4660-8AFA-BE353AB48B68}"/>
                </a:ext>
              </a:extLst>
            </p:cNvPr>
            <p:cNvCxnSpPr>
              <a:cxnSpLocks/>
            </p:cNvCxnSpPr>
            <p:nvPr/>
          </p:nvCxnSpPr>
          <p:spPr>
            <a:xfrm>
              <a:off x="8188788" y="311904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Cuadro de texto 104" title="Número de trimestre">
              <a:extLst>
                <a:ext uri="{FF2B5EF4-FFF2-40B4-BE49-F238E27FC236}">
                  <a16:creationId xmlns:a16="http://schemas.microsoft.com/office/drawing/2014/main" id="{16EAD50A-0933-4C9C-95E6-08A076B32041}"/>
                </a:ext>
              </a:extLst>
            </p:cNvPr>
            <p:cNvSpPr txBox="1"/>
            <p:nvPr/>
          </p:nvSpPr>
          <p:spPr>
            <a:xfrm>
              <a:off x="6106770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 rtl="0"/>
              <a:r>
                <a:rPr lang="es-ES_tradnl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rebuchet MS" panose="020B0603020202020204" pitchFamily="34" charset="0"/>
                </a:rPr>
                <a:t>2007</a:t>
              </a:r>
              <a:endParaRPr lang="es-ES_tradnl" sz="1000" dirty="0">
                <a:solidFill>
                  <a:schemeClr val="bg1">
                    <a:lumMod val="75000"/>
                  </a:schemeClr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06" name="Cuadro de texto 105" title="Número de trimestre">
              <a:extLst>
                <a:ext uri="{FF2B5EF4-FFF2-40B4-BE49-F238E27FC236}">
                  <a16:creationId xmlns:a16="http://schemas.microsoft.com/office/drawing/2014/main" id="{1A5CBF37-8585-4DC5-9107-7C048ACE4F6B}"/>
                </a:ext>
              </a:extLst>
            </p:cNvPr>
            <p:cNvSpPr txBox="1"/>
            <p:nvPr/>
          </p:nvSpPr>
          <p:spPr>
            <a:xfrm>
              <a:off x="6739886" y="3431169"/>
              <a:ext cx="3168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 rtl="0"/>
              <a:r>
                <a:rPr lang="es-ES_tradnl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rebuchet MS" panose="020B0603020202020204" pitchFamily="34" charset="0"/>
                </a:rPr>
                <a:t>2009</a:t>
              </a:r>
              <a:endParaRPr lang="es-ES_tradnl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07" name="Cuadro de texto 106" title="Número de trimestre">
              <a:extLst>
                <a:ext uri="{FF2B5EF4-FFF2-40B4-BE49-F238E27FC236}">
                  <a16:creationId xmlns:a16="http://schemas.microsoft.com/office/drawing/2014/main" id="{1B2A0732-77CE-4CCD-9584-C8A3BD068222}"/>
                </a:ext>
              </a:extLst>
            </p:cNvPr>
            <p:cNvSpPr txBox="1"/>
            <p:nvPr/>
          </p:nvSpPr>
          <p:spPr>
            <a:xfrm>
              <a:off x="7401800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 rtl="0"/>
              <a:r>
                <a:rPr lang="es-ES_tradnl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rebuchet MS" panose="020B0603020202020204" pitchFamily="34" charset="0"/>
                </a:rPr>
                <a:t>2011</a:t>
              </a:r>
              <a:endParaRPr lang="es-ES_tradnl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08" name="Cuadro de texto 107" title="Número de trimestre">
              <a:extLst>
                <a:ext uri="{FF2B5EF4-FFF2-40B4-BE49-F238E27FC236}">
                  <a16:creationId xmlns:a16="http://schemas.microsoft.com/office/drawing/2014/main" id="{D56C61BF-4889-44FB-9251-6B314A0F79CE}"/>
                </a:ext>
              </a:extLst>
            </p:cNvPr>
            <p:cNvSpPr txBox="1"/>
            <p:nvPr/>
          </p:nvSpPr>
          <p:spPr>
            <a:xfrm>
              <a:off x="8049315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 rtl="0"/>
              <a:r>
                <a:rPr lang="es-ES_tradnl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rebuchet MS" panose="020B0603020202020204" pitchFamily="34" charset="0"/>
                </a:rPr>
                <a:t>2013</a:t>
              </a:r>
              <a:endParaRPr lang="es-ES_tradnl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10" name="Grupo 9" title="Año 2">
            <a:extLst>
              <a:ext uri="{FF2B5EF4-FFF2-40B4-BE49-F238E27FC236}">
                <a16:creationId xmlns:a16="http://schemas.microsoft.com/office/drawing/2014/main" id="{08CFCDD2-2F04-4844-95B5-E9B4F725068A}"/>
              </a:ext>
            </a:extLst>
          </p:cNvPr>
          <p:cNvGrpSpPr/>
          <p:nvPr/>
        </p:nvGrpSpPr>
        <p:grpSpPr>
          <a:xfrm>
            <a:off x="2914788" y="3119046"/>
            <a:ext cx="3106414" cy="561751"/>
            <a:chOff x="3309141" y="3119046"/>
            <a:chExt cx="2759196" cy="561751"/>
          </a:xfrm>
        </p:grpSpPr>
        <p:sp>
          <p:nvSpPr>
            <p:cNvPr id="131" name="Flecha: Derecha 130" title="Flecha de año">
              <a:extLst>
                <a:ext uri="{FF2B5EF4-FFF2-40B4-BE49-F238E27FC236}">
                  <a16:creationId xmlns:a16="http://schemas.microsoft.com/office/drawing/2014/main" id="{263DB357-E526-408B-9B3F-F017605849ED}"/>
                </a:ext>
              </a:extLst>
            </p:cNvPr>
            <p:cNvSpPr/>
            <p:nvPr/>
          </p:nvSpPr>
          <p:spPr>
            <a:xfrm>
              <a:off x="3309141" y="3325541"/>
              <a:ext cx="2759196" cy="355256"/>
            </a:xfrm>
            <a:prstGeom prst="rightArrow">
              <a:avLst>
                <a:gd name="adj1" fmla="val 100000"/>
                <a:gd name="adj2" fmla="val 50000"/>
              </a:avLst>
            </a:pr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00000">
                  <a:schemeClr val="accent1"/>
                </a:gs>
              </a:gsLst>
              <a:lin ang="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_tradnl" sz="1600" dirty="0">
                <a:latin typeface="Trebuchet MS" panose="020B0603020202020204" pitchFamily="34" charset="0"/>
              </a:endParaRPr>
            </a:p>
          </p:txBody>
        </p:sp>
        <p:sp>
          <p:nvSpPr>
            <p:cNvPr id="162" name="Elipse 161" title="Círculo de fono de trimestre">
              <a:extLst>
                <a:ext uri="{FF2B5EF4-FFF2-40B4-BE49-F238E27FC236}">
                  <a16:creationId xmlns:a16="http://schemas.microsoft.com/office/drawing/2014/main" id="{DDADAC53-FEC9-400E-B7FC-72F25EF0FE21}"/>
                </a:ext>
              </a:extLst>
            </p:cNvPr>
            <p:cNvSpPr/>
            <p:nvPr/>
          </p:nvSpPr>
          <p:spPr>
            <a:xfrm>
              <a:off x="5494904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_tradnl" dirty="0">
                <a:latin typeface="Trebuchet MS" panose="020B0603020202020204" pitchFamily="34" charset="0"/>
              </a:endParaRPr>
            </a:p>
          </p:txBody>
        </p:sp>
        <p:sp>
          <p:nvSpPr>
            <p:cNvPr id="161" name="Elipse 160" title="Círculo de fono de trimestre">
              <a:extLst>
                <a:ext uri="{FF2B5EF4-FFF2-40B4-BE49-F238E27FC236}">
                  <a16:creationId xmlns:a16="http://schemas.microsoft.com/office/drawing/2014/main" id="{EC0BAC80-DECA-4286-9763-E1B32B824792}"/>
                </a:ext>
              </a:extLst>
            </p:cNvPr>
            <p:cNvSpPr/>
            <p:nvPr/>
          </p:nvSpPr>
          <p:spPr>
            <a:xfrm>
              <a:off x="4845879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_tradnl" dirty="0">
                <a:latin typeface="Trebuchet MS" panose="020B0603020202020204" pitchFamily="34" charset="0"/>
              </a:endParaRPr>
            </a:p>
          </p:txBody>
        </p:sp>
        <p:sp>
          <p:nvSpPr>
            <p:cNvPr id="160" name="Elipse 159" title="Círculo de fono de trimestre">
              <a:extLst>
                <a:ext uri="{FF2B5EF4-FFF2-40B4-BE49-F238E27FC236}">
                  <a16:creationId xmlns:a16="http://schemas.microsoft.com/office/drawing/2014/main" id="{83C4B4F8-27D7-41DD-896D-A1B91FF462FD}"/>
                </a:ext>
              </a:extLst>
            </p:cNvPr>
            <p:cNvSpPr/>
            <p:nvPr/>
          </p:nvSpPr>
          <p:spPr>
            <a:xfrm>
              <a:off x="4209357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_tradnl" dirty="0">
                <a:latin typeface="Trebuchet MS" panose="020B0603020202020204" pitchFamily="34" charset="0"/>
              </a:endParaRPr>
            </a:p>
          </p:txBody>
        </p:sp>
        <p:sp>
          <p:nvSpPr>
            <p:cNvPr id="159" name="Elipse 158" title="Círculo de fono de trimestre">
              <a:extLst>
                <a:ext uri="{FF2B5EF4-FFF2-40B4-BE49-F238E27FC236}">
                  <a16:creationId xmlns:a16="http://schemas.microsoft.com/office/drawing/2014/main" id="{AE29C92D-0A5A-405A-B0B6-9115A90C3CB7}"/>
                </a:ext>
              </a:extLst>
            </p:cNvPr>
            <p:cNvSpPr/>
            <p:nvPr/>
          </p:nvSpPr>
          <p:spPr>
            <a:xfrm>
              <a:off x="3552167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_tradnl" dirty="0">
                <a:latin typeface="Trebuchet MS" panose="020B0603020202020204" pitchFamily="34" charset="0"/>
              </a:endParaRPr>
            </a:p>
          </p:txBody>
        </p:sp>
        <p:cxnSp>
          <p:nvCxnSpPr>
            <p:cNvPr id="38" name="Conector recto 37" title="Líneas de T">
              <a:extLst>
                <a:ext uri="{FF2B5EF4-FFF2-40B4-BE49-F238E27FC236}">
                  <a16:creationId xmlns:a16="http://schemas.microsoft.com/office/drawing/2014/main" id="{AF8B8BAA-B7B7-419D-B159-3760CB7AE576}"/>
                </a:ext>
              </a:extLst>
            </p:cNvPr>
            <p:cNvCxnSpPr>
              <a:cxnSpLocks/>
            </p:cNvCxnSpPr>
            <p:nvPr/>
          </p:nvCxnSpPr>
          <p:spPr>
            <a:xfrm>
              <a:off x="3657043" y="3119046"/>
              <a:ext cx="0" cy="165471"/>
            </a:xfrm>
            <a:prstGeom prst="line">
              <a:avLst/>
            </a:prstGeom>
            <a:ln w="15875" cmpd="sng">
              <a:solidFill>
                <a:schemeClr val="tx1">
                  <a:lumMod val="75000"/>
                  <a:lumOff val="25000"/>
                </a:schemeClr>
              </a:solidFill>
              <a:prstDash val="solid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ector recto 38" title="Líneas de T">
              <a:extLst>
                <a:ext uri="{FF2B5EF4-FFF2-40B4-BE49-F238E27FC236}">
                  <a16:creationId xmlns:a16="http://schemas.microsoft.com/office/drawing/2014/main" id="{8CEE23F6-603B-4DB5-A968-8F086AA2AF53}"/>
                </a:ext>
              </a:extLst>
            </p:cNvPr>
            <p:cNvCxnSpPr>
              <a:cxnSpLocks/>
            </p:cNvCxnSpPr>
            <p:nvPr/>
          </p:nvCxnSpPr>
          <p:spPr>
            <a:xfrm>
              <a:off x="4304435" y="311904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Conector recto 44" title="Líneas de T">
              <a:extLst>
                <a:ext uri="{FF2B5EF4-FFF2-40B4-BE49-F238E27FC236}">
                  <a16:creationId xmlns:a16="http://schemas.microsoft.com/office/drawing/2014/main" id="{B0EC7A32-A13D-40FD-8FCB-9A2616556D19}"/>
                </a:ext>
              </a:extLst>
            </p:cNvPr>
            <p:cNvCxnSpPr>
              <a:cxnSpLocks/>
            </p:cNvCxnSpPr>
            <p:nvPr/>
          </p:nvCxnSpPr>
          <p:spPr>
            <a:xfrm>
              <a:off x="4951827" y="311904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ector recto 46" title="Líneas de T">
              <a:extLst>
                <a:ext uri="{FF2B5EF4-FFF2-40B4-BE49-F238E27FC236}">
                  <a16:creationId xmlns:a16="http://schemas.microsoft.com/office/drawing/2014/main" id="{662638A0-3098-431F-BE5E-612EF4623E02}"/>
                </a:ext>
              </a:extLst>
            </p:cNvPr>
            <p:cNvCxnSpPr>
              <a:cxnSpLocks/>
            </p:cNvCxnSpPr>
            <p:nvPr/>
          </p:nvCxnSpPr>
          <p:spPr>
            <a:xfrm>
              <a:off x="5599219" y="311904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Cuadro de texto 100" title="Número de trimestre">
              <a:extLst>
                <a:ext uri="{FF2B5EF4-FFF2-40B4-BE49-F238E27FC236}">
                  <a16:creationId xmlns:a16="http://schemas.microsoft.com/office/drawing/2014/main" id="{316E8E00-CDAC-4884-B354-EEC46B99951A}"/>
                </a:ext>
              </a:extLst>
            </p:cNvPr>
            <p:cNvSpPr txBox="1"/>
            <p:nvPr/>
          </p:nvSpPr>
          <p:spPr>
            <a:xfrm>
              <a:off x="3516710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 rtl="0"/>
              <a:r>
                <a:rPr lang="es-ES_tradnl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rebuchet MS" panose="020B0603020202020204" pitchFamily="34" charset="0"/>
                </a:rPr>
                <a:t>1999</a:t>
              </a:r>
              <a:endParaRPr lang="es-ES_tradnl" sz="900" dirty="0">
                <a:solidFill>
                  <a:schemeClr val="bg1">
                    <a:lumMod val="75000"/>
                  </a:schemeClr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02" name="Cuadro de texto 101" title="Número de trimestre">
              <a:extLst>
                <a:ext uri="{FF2B5EF4-FFF2-40B4-BE49-F238E27FC236}">
                  <a16:creationId xmlns:a16="http://schemas.microsoft.com/office/drawing/2014/main" id="{99123C15-08DD-4459-98C8-FB1D88A48434}"/>
                </a:ext>
              </a:extLst>
            </p:cNvPr>
            <p:cNvSpPr txBox="1"/>
            <p:nvPr/>
          </p:nvSpPr>
          <p:spPr>
            <a:xfrm>
              <a:off x="4164225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 rtl="0"/>
              <a:r>
                <a:rPr lang="es-ES_tradnl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rebuchet MS" panose="020B0603020202020204" pitchFamily="34" charset="0"/>
                </a:rPr>
                <a:t>2001</a:t>
              </a:r>
              <a:endParaRPr lang="es-ES_tradnl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03" name="Cuadro de texto 102" title="Número de trimestre">
              <a:extLst>
                <a:ext uri="{FF2B5EF4-FFF2-40B4-BE49-F238E27FC236}">
                  <a16:creationId xmlns:a16="http://schemas.microsoft.com/office/drawing/2014/main" id="{702C22D6-E9B8-49C2-813B-3220EF5976F5}"/>
                </a:ext>
              </a:extLst>
            </p:cNvPr>
            <p:cNvSpPr txBox="1"/>
            <p:nvPr/>
          </p:nvSpPr>
          <p:spPr>
            <a:xfrm>
              <a:off x="4811740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 rtl="0"/>
              <a:r>
                <a:rPr lang="es-ES_tradnl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rebuchet MS" panose="020B0603020202020204" pitchFamily="34" charset="0"/>
                </a:rPr>
                <a:t>2003</a:t>
              </a:r>
              <a:endParaRPr lang="es-ES_tradnl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104" name="Cuadro de texto 103" title="Número de trimestre">
              <a:extLst>
                <a:ext uri="{FF2B5EF4-FFF2-40B4-BE49-F238E27FC236}">
                  <a16:creationId xmlns:a16="http://schemas.microsoft.com/office/drawing/2014/main" id="{71DFD606-8479-465C-B5A5-ACC2FD6A05AD}"/>
                </a:ext>
              </a:extLst>
            </p:cNvPr>
            <p:cNvSpPr txBox="1"/>
            <p:nvPr/>
          </p:nvSpPr>
          <p:spPr>
            <a:xfrm>
              <a:off x="5459255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 rtl="0"/>
              <a:r>
                <a:rPr lang="es-ES_tradnl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rebuchet MS" panose="020B0603020202020204" pitchFamily="34" charset="0"/>
                </a:rPr>
                <a:t>2005</a:t>
              </a:r>
              <a:endParaRPr lang="es-ES_tradnl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8" name="Grupo 7" title="Año 1">
            <a:extLst>
              <a:ext uri="{FF2B5EF4-FFF2-40B4-BE49-F238E27FC236}">
                <a16:creationId xmlns:a16="http://schemas.microsoft.com/office/drawing/2014/main" id="{3FE7C816-8C1F-4196-BD8D-ED7BD2BF863D}"/>
              </a:ext>
            </a:extLst>
          </p:cNvPr>
          <p:cNvGrpSpPr/>
          <p:nvPr/>
        </p:nvGrpSpPr>
        <p:grpSpPr>
          <a:xfrm>
            <a:off x="84839" y="3119046"/>
            <a:ext cx="3034628" cy="561751"/>
            <a:chOff x="791681" y="3119046"/>
            <a:chExt cx="2695434" cy="561751"/>
          </a:xfrm>
        </p:grpSpPr>
        <p:cxnSp>
          <p:nvCxnSpPr>
            <p:cNvPr id="113" name="Conector recto 112" title="Líneas de T">
              <a:extLst>
                <a:ext uri="{FF2B5EF4-FFF2-40B4-BE49-F238E27FC236}">
                  <a16:creationId xmlns:a16="http://schemas.microsoft.com/office/drawing/2014/main" id="{75F70EA1-B891-4307-896D-A45153BF8E82}"/>
                </a:ext>
              </a:extLst>
            </p:cNvPr>
            <p:cNvCxnSpPr>
              <a:cxnSpLocks/>
            </p:cNvCxnSpPr>
            <p:nvPr/>
          </p:nvCxnSpPr>
          <p:spPr>
            <a:xfrm>
              <a:off x="1703309" y="311904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Flecha: Derecha 129" title="Flecha de año">
              <a:extLst>
                <a:ext uri="{FF2B5EF4-FFF2-40B4-BE49-F238E27FC236}">
                  <a16:creationId xmlns:a16="http://schemas.microsoft.com/office/drawing/2014/main" id="{87B1024A-9540-4EF2-9517-87E3BE7BCE76}"/>
                </a:ext>
              </a:extLst>
            </p:cNvPr>
            <p:cNvSpPr/>
            <p:nvPr/>
          </p:nvSpPr>
          <p:spPr>
            <a:xfrm>
              <a:off x="791681" y="3325541"/>
              <a:ext cx="2695434" cy="355256"/>
            </a:xfrm>
            <a:prstGeom prst="rightArrow">
              <a:avLst>
                <a:gd name="adj1" fmla="val 100000"/>
                <a:gd name="adj2" fmla="val 50000"/>
              </a:avLst>
            </a:prstGeom>
            <a:gradFill flip="none" rotWithShape="1">
              <a:gsLst>
                <a:gs pos="0">
                  <a:schemeClr val="accent2">
                    <a:lumMod val="40000"/>
                    <a:lumOff val="60000"/>
                  </a:schemeClr>
                </a:gs>
                <a:gs pos="100000">
                  <a:schemeClr val="accent2"/>
                </a:gs>
              </a:gsLst>
              <a:lin ang="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_tradnl" sz="1600" dirty="0">
                <a:latin typeface="Trebuchet MS" panose="020B0603020202020204" pitchFamily="34" charset="0"/>
              </a:endParaRPr>
            </a:p>
          </p:txBody>
        </p:sp>
        <p:sp>
          <p:nvSpPr>
            <p:cNvPr id="158" name="Elipse 157" title="Círculo de fono de trimestre">
              <a:extLst>
                <a:ext uri="{FF2B5EF4-FFF2-40B4-BE49-F238E27FC236}">
                  <a16:creationId xmlns:a16="http://schemas.microsoft.com/office/drawing/2014/main" id="{74AE39C1-CE7F-4294-BA9F-DE5050CFDD2F}"/>
                </a:ext>
              </a:extLst>
            </p:cNvPr>
            <p:cNvSpPr/>
            <p:nvPr/>
          </p:nvSpPr>
          <p:spPr>
            <a:xfrm>
              <a:off x="2913639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_tradnl" dirty="0">
                <a:latin typeface="Trebuchet MS" panose="020B0603020202020204" pitchFamily="34" charset="0"/>
              </a:endParaRPr>
            </a:p>
          </p:txBody>
        </p:sp>
        <p:sp>
          <p:nvSpPr>
            <p:cNvPr id="145" name="Elipse 144" title="Círculo de fono de trimestre">
              <a:extLst>
                <a:ext uri="{FF2B5EF4-FFF2-40B4-BE49-F238E27FC236}">
                  <a16:creationId xmlns:a16="http://schemas.microsoft.com/office/drawing/2014/main" id="{4EC46266-F9A2-46D0-9AAB-09889D0F8267}"/>
                </a:ext>
              </a:extLst>
            </p:cNvPr>
            <p:cNvSpPr/>
            <p:nvPr/>
          </p:nvSpPr>
          <p:spPr>
            <a:xfrm>
              <a:off x="2256010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_tradnl" dirty="0">
                <a:latin typeface="Trebuchet MS" panose="020B0603020202020204" pitchFamily="34" charset="0"/>
              </a:endParaRPr>
            </a:p>
          </p:txBody>
        </p:sp>
        <p:sp>
          <p:nvSpPr>
            <p:cNvPr id="134" name="Elipse 133" title="Círculo de fono de trimestre">
              <a:extLst>
                <a:ext uri="{FF2B5EF4-FFF2-40B4-BE49-F238E27FC236}">
                  <a16:creationId xmlns:a16="http://schemas.microsoft.com/office/drawing/2014/main" id="{90488C51-8860-4A29-A9FF-840EEF3025C6}"/>
                </a:ext>
              </a:extLst>
            </p:cNvPr>
            <p:cNvSpPr/>
            <p:nvPr/>
          </p:nvSpPr>
          <p:spPr>
            <a:xfrm>
              <a:off x="1611747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_tradnl" dirty="0">
                <a:latin typeface="Trebuchet MS" panose="020B0603020202020204" pitchFamily="34" charset="0"/>
              </a:endParaRPr>
            </a:p>
          </p:txBody>
        </p:sp>
        <p:sp>
          <p:nvSpPr>
            <p:cNvPr id="26" name="Elipse 25" title="Círculo de fono de trimestre">
              <a:extLst>
                <a:ext uri="{FF2B5EF4-FFF2-40B4-BE49-F238E27FC236}">
                  <a16:creationId xmlns:a16="http://schemas.microsoft.com/office/drawing/2014/main" id="{2816A943-3130-484E-97D1-6C7917F3DD30}"/>
                </a:ext>
              </a:extLst>
            </p:cNvPr>
            <p:cNvSpPr/>
            <p:nvPr/>
          </p:nvSpPr>
          <p:spPr>
            <a:xfrm>
              <a:off x="965783" y="3403274"/>
              <a:ext cx="211582" cy="21158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_tradnl" dirty="0">
                <a:latin typeface="Trebuchet MS" panose="020B0603020202020204" pitchFamily="34" charset="0"/>
              </a:endParaRPr>
            </a:p>
          </p:txBody>
        </p:sp>
        <p:cxnSp>
          <p:nvCxnSpPr>
            <p:cNvPr id="30" name="Conector recto 29" title="Líneas de T">
              <a:extLst>
                <a:ext uri="{FF2B5EF4-FFF2-40B4-BE49-F238E27FC236}">
                  <a16:creationId xmlns:a16="http://schemas.microsoft.com/office/drawing/2014/main" id="{6190EE01-B30F-4CAC-8C6A-FD17EDED6E01}"/>
                </a:ext>
              </a:extLst>
            </p:cNvPr>
            <p:cNvCxnSpPr>
              <a:cxnSpLocks/>
            </p:cNvCxnSpPr>
            <p:nvPr/>
          </p:nvCxnSpPr>
          <p:spPr>
            <a:xfrm>
              <a:off x="1067475" y="3119046"/>
              <a:ext cx="0" cy="165471"/>
            </a:xfrm>
            <a:prstGeom prst="line">
              <a:avLst/>
            </a:prstGeom>
            <a:ln w="15875" cmpd="sng">
              <a:solidFill>
                <a:schemeClr val="tx1">
                  <a:lumMod val="75000"/>
                  <a:lumOff val="25000"/>
                </a:schemeClr>
              </a:solidFill>
              <a:prstDash val="solid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ector recto 35" title="Líneas de T">
              <a:extLst>
                <a:ext uri="{FF2B5EF4-FFF2-40B4-BE49-F238E27FC236}">
                  <a16:creationId xmlns:a16="http://schemas.microsoft.com/office/drawing/2014/main" id="{095D6F0B-DF34-40DB-AB6A-1DF127E26984}"/>
                </a:ext>
              </a:extLst>
            </p:cNvPr>
            <p:cNvCxnSpPr>
              <a:cxnSpLocks/>
            </p:cNvCxnSpPr>
            <p:nvPr/>
          </p:nvCxnSpPr>
          <p:spPr>
            <a:xfrm>
              <a:off x="2362259" y="311904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recto 36" title="Líneas de T">
              <a:extLst>
                <a:ext uri="{FF2B5EF4-FFF2-40B4-BE49-F238E27FC236}">
                  <a16:creationId xmlns:a16="http://schemas.microsoft.com/office/drawing/2014/main" id="{4B8B0E64-F638-410E-B55B-23FF670F97FA}"/>
                </a:ext>
              </a:extLst>
            </p:cNvPr>
            <p:cNvCxnSpPr>
              <a:cxnSpLocks/>
            </p:cNvCxnSpPr>
            <p:nvPr/>
          </p:nvCxnSpPr>
          <p:spPr>
            <a:xfrm>
              <a:off x="3009651" y="3119046"/>
              <a:ext cx="0" cy="165471"/>
            </a:xfrm>
            <a:prstGeom prst="line">
              <a:avLst/>
            </a:prstGeom>
            <a:ln cmpd="sng">
              <a:solidFill>
                <a:schemeClr val="bg1">
                  <a:lumMod val="85000"/>
                </a:schemeClr>
              </a:solidFill>
              <a:prstDash val="sysDash"/>
              <a:headEnd type="none" w="sm" len="sm"/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Cuadro de texto 71" title="Número de trimestre">
              <a:extLst>
                <a:ext uri="{FF2B5EF4-FFF2-40B4-BE49-F238E27FC236}">
                  <a16:creationId xmlns:a16="http://schemas.microsoft.com/office/drawing/2014/main" id="{4E8CE979-A9B5-418A-BC22-CF6E42776816}"/>
                </a:ext>
              </a:extLst>
            </p:cNvPr>
            <p:cNvSpPr txBox="1"/>
            <p:nvPr/>
          </p:nvSpPr>
          <p:spPr>
            <a:xfrm>
              <a:off x="926650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 rtl="0"/>
              <a:r>
                <a:rPr lang="es-ES_tradnl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rebuchet MS" panose="020B0603020202020204" pitchFamily="34" charset="0"/>
                </a:rPr>
                <a:t>1991</a:t>
              </a:r>
              <a:endParaRPr lang="es-ES_tradnl" sz="1000" dirty="0">
                <a:solidFill>
                  <a:schemeClr val="bg1">
                    <a:lumMod val="75000"/>
                  </a:schemeClr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73" name="Cuadro de texto 72" title="Número de trimestre">
              <a:extLst>
                <a:ext uri="{FF2B5EF4-FFF2-40B4-BE49-F238E27FC236}">
                  <a16:creationId xmlns:a16="http://schemas.microsoft.com/office/drawing/2014/main" id="{6DF41A29-164B-42EC-9F68-19D2E3AEC527}"/>
                </a:ext>
              </a:extLst>
            </p:cNvPr>
            <p:cNvSpPr txBox="1"/>
            <p:nvPr/>
          </p:nvSpPr>
          <p:spPr>
            <a:xfrm>
              <a:off x="1574165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 rtl="0"/>
              <a:r>
                <a:rPr lang="es-ES_tradnl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rebuchet MS" panose="020B0603020202020204" pitchFamily="34" charset="0"/>
                </a:rPr>
                <a:t>1993</a:t>
              </a:r>
              <a:endParaRPr lang="es-ES_tradnl" sz="105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74" name="Cuadro de texto 73" title="Número de trimestre">
              <a:extLst>
                <a:ext uri="{FF2B5EF4-FFF2-40B4-BE49-F238E27FC236}">
                  <a16:creationId xmlns:a16="http://schemas.microsoft.com/office/drawing/2014/main" id="{7162BA43-FD37-4686-8437-28F117A90A25}"/>
                </a:ext>
              </a:extLst>
            </p:cNvPr>
            <p:cNvSpPr txBox="1"/>
            <p:nvPr/>
          </p:nvSpPr>
          <p:spPr>
            <a:xfrm>
              <a:off x="2221680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 rtl="0"/>
              <a:r>
                <a:rPr lang="es-ES_tradnl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rebuchet MS" panose="020B0603020202020204" pitchFamily="34" charset="0"/>
                </a:rPr>
                <a:t>1995</a:t>
              </a:r>
              <a:endParaRPr lang="es-ES_tradnl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</a:endParaRPr>
            </a:p>
          </p:txBody>
        </p:sp>
        <p:sp>
          <p:nvSpPr>
            <p:cNvPr id="75" name="Cuadro de texto 74" title="Número de trimestre">
              <a:extLst>
                <a:ext uri="{FF2B5EF4-FFF2-40B4-BE49-F238E27FC236}">
                  <a16:creationId xmlns:a16="http://schemas.microsoft.com/office/drawing/2014/main" id="{2717FE78-5079-4505-AEB2-D90CAE956F0A}"/>
                </a:ext>
              </a:extLst>
            </p:cNvPr>
            <p:cNvSpPr txBox="1"/>
            <p:nvPr/>
          </p:nvSpPr>
          <p:spPr>
            <a:xfrm>
              <a:off x="2869195" y="3431169"/>
              <a:ext cx="288000" cy="144000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noAutofit/>
            </a:bodyPr>
            <a:lstStyle/>
            <a:p>
              <a:pPr algn="ctr" rtl="0"/>
              <a:r>
                <a:rPr lang="es-ES_tradnl" sz="10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rebuchet MS" panose="020B0603020202020204" pitchFamily="34" charset="0"/>
                </a:rPr>
                <a:t>1997</a:t>
              </a:r>
              <a:endParaRPr lang="es-ES_tradnl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</a:endParaRPr>
            </a:p>
          </p:txBody>
        </p:sp>
      </p:grpSp>
      <p:grpSp>
        <p:nvGrpSpPr>
          <p:cNvPr id="139" name="Grupo 138" title="Texto de hito">
            <a:extLst>
              <a:ext uri="{FF2B5EF4-FFF2-40B4-BE49-F238E27FC236}">
                <a16:creationId xmlns:a16="http://schemas.microsoft.com/office/drawing/2014/main" id="{4F47C855-84C2-4BEA-984B-75477852DA4E}"/>
              </a:ext>
            </a:extLst>
          </p:cNvPr>
          <p:cNvGrpSpPr/>
          <p:nvPr/>
        </p:nvGrpSpPr>
        <p:grpSpPr>
          <a:xfrm>
            <a:off x="7133859" y="4959451"/>
            <a:ext cx="1457718" cy="653380"/>
            <a:chOff x="2110555" y="2162177"/>
            <a:chExt cx="1294782" cy="653380"/>
          </a:xfrm>
        </p:grpSpPr>
        <p:sp>
          <p:nvSpPr>
            <p:cNvPr id="146" name="Cuadro de texto 126">
              <a:extLst>
                <a:ext uri="{FF2B5EF4-FFF2-40B4-BE49-F238E27FC236}">
                  <a16:creationId xmlns:a16="http://schemas.microsoft.com/office/drawing/2014/main" id="{762250B3-B264-4799-AC5B-C32DA94C156B}"/>
                </a:ext>
              </a:extLst>
            </p:cNvPr>
            <p:cNvSpPr txBox="1"/>
            <p:nvPr/>
          </p:nvSpPr>
          <p:spPr>
            <a:xfrm>
              <a:off x="2110555" y="2162177"/>
              <a:ext cx="1294782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es-ES_tradnl" sz="2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rebuchet MS" panose="020B0603020202020204" pitchFamily="34" charset="0"/>
                </a:rPr>
                <a:t>Ley 1438</a:t>
              </a:r>
            </a:p>
          </p:txBody>
        </p:sp>
        <p:sp>
          <p:nvSpPr>
            <p:cNvPr id="152" name="Cuadro de texto 127">
              <a:extLst>
                <a:ext uri="{FF2B5EF4-FFF2-40B4-BE49-F238E27FC236}">
                  <a16:creationId xmlns:a16="http://schemas.microsoft.com/office/drawing/2014/main" id="{78CD2685-90C1-4E38-BB04-E37525E8D724}"/>
                </a:ext>
              </a:extLst>
            </p:cNvPr>
            <p:cNvSpPr txBox="1"/>
            <p:nvPr/>
          </p:nvSpPr>
          <p:spPr>
            <a:xfrm>
              <a:off x="2110555" y="2630891"/>
              <a:ext cx="1294782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es-ES_tradnl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rebuchet MS" panose="020B0603020202020204" pitchFamily="34" charset="0"/>
                </a:rPr>
                <a:t>Reforma al SGSSS</a:t>
              </a:r>
            </a:p>
          </p:txBody>
        </p:sp>
      </p:grpSp>
      <p:sp>
        <p:nvSpPr>
          <p:cNvPr id="154" name="Elipse 153" title="Número de hito">
            <a:extLst>
              <a:ext uri="{FF2B5EF4-FFF2-40B4-BE49-F238E27FC236}">
                <a16:creationId xmlns:a16="http://schemas.microsoft.com/office/drawing/2014/main" id="{47750A10-BDFB-4FF9-919B-203FA6103241}"/>
              </a:ext>
            </a:extLst>
          </p:cNvPr>
          <p:cNvSpPr/>
          <p:nvPr/>
        </p:nvSpPr>
        <p:spPr>
          <a:xfrm>
            <a:off x="7688349" y="4435863"/>
            <a:ext cx="458975" cy="407673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254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r>
              <a:rPr lang="es-ES_tradnl" sz="1000" dirty="0">
                <a:solidFill>
                  <a:schemeClr val="bg1"/>
                </a:solidFill>
                <a:latin typeface="Trebuchet MS" panose="020B0603020202020204" pitchFamily="34" charset="0"/>
              </a:rPr>
              <a:t>06</a:t>
            </a:r>
          </a:p>
        </p:txBody>
      </p:sp>
      <p:pic>
        <p:nvPicPr>
          <p:cNvPr id="155" name="Gráfico 154" title="llamada">
            <a:extLst>
              <a:ext uri="{FF2B5EF4-FFF2-40B4-BE49-F238E27FC236}">
                <a16:creationId xmlns:a16="http://schemas.microsoft.com/office/drawing/2014/main" id="{84161C11-4BA2-4B03-998A-16CD64C306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7481039" y="3919863"/>
            <a:ext cx="581025" cy="332432"/>
          </a:xfrm>
          <a:prstGeom prst="rect">
            <a:avLst/>
          </a:prstGeom>
        </p:spPr>
      </p:pic>
      <p:grpSp>
        <p:nvGrpSpPr>
          <p:cNvPr id="156" name="Grupo 155" title="Texto de hito">
            <a:extLst>
              <a:ext uri="{FF2B5EF4-FFF2-40B4-BE49-F238E27FC236}">
                <a16:creationId xmlns:a16="http://schemas.microsoft.com/office/drawing/2014/main" id="{CEF5AED9-A19E-444C-B60B-558EBCFB10E0}"/>
              </a:ext>
            </a:extLst>
          </p:cNvPr>
          <p:cNvGrpSpPr/>
          <p:nvPr/>
        </p:nvGrpSpPr>
        <p:grpSpPr>
          <a:xfrm>
            <a:off x="7284140" y="1199044"/>
            <a:ext cx="1561417" cy="794778"/>
            <a:chOff x="2001705" y="2190458"/>
            <a:chExt cx="1386886" cy="794778"/>
          </a:xfrm>
        </p:grpSpPr>
        <p:sp>
          <p:nvSpPr>
            <p:cNvPr id="168" name="Cuadro de texto 135">
              <a:extLst>
                <a:ext uri="{FF2B5EF4-FFF2-40B4-BE49-F238E27FC236}">
                  <a16:creationId xmlns:a16="http://schemas.microsoft.com/office/drawing/2014/main" id="{43BF7897-4653-4881-91EC-00D8E56ACD90}"/>
                </a:ext>
              </a:extLst>
            </p:cNvPr>
            <p:cNvSpPr txBox="1"/>
            <p:nvPr/>
          </p:nvSpPr>
          <p:spPr>
            <a:xfrm>
              <a:off x="2001705" y="2190458"/>
              <a:ext cx="1294782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es-ES_tradnl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rebuchet MS" panose="020B0603020202020204" pitchFamily="34" charset="0"/>
                </a:rPr>
                <a:t>Sentencia</a:t>
              </a:r>
            </a:p>
            <a:p>
              <a:pPr algn="ctr" rtl="0"/>
              <a:r>
                <a:rPr lang="es-ES_tradnl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rebuchet MS" panose="020B0603020202020204" pitchFamily="34" charset="0"/>
                </a:rPr>
                <a:t> C-313</a:t>
              </a:r>
            </a:p>
          </p:txBody>
        </p:sp>
        <p:sp>
          <p:nvSpPr>
            <p:cNvPr id="177" name="Cuadro de texto 136">
              <a:extLst>
                <a:ext uri="{FF2B5EF4-FFF2-40B4-BE49-F238E27FC236}">
                  <a16:creationId xmlns:a16="http://schemas.microsoft.com/office/drawing/2014/main" id="{9EA03D0E-2B01-4184-9B26-BA95CA62EEB0}"/>
                </a:ext>
              </a:extLst>
            </p:cNvPr>
            <p:cNvSpPr txBox="1"/>
            <p:nvPr/>
          </p:nvSpPr>
          <p:spPr>
            <a:xfrm>
              <a:off x="2093809" y="2800570"/>
              <a:ext cx="1294782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es-ES_tradnl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Trebuchet MS" panose="020B0603020202020204" pitchFamily="34" charset="0"/>
                </a:rPr>
                <a:t>Ley Estatutaria </a:t>
              </a:r>
            </a:p>
          </p:txBody>
        </p:sp>
      </p:grpSp>
      <p:sp>
        <p:nvSpPr>
          <p:cNvPr id="187" name="Elipse 186" title="Número de hito">
            <a:extLst>
              <a:ext uri="{FF2B5EF4-FFF2-40B4-BE49-F238E27FC236}">
                <a16:creationId xmlns:a16="http://schemas.microsoft.com/office/drawing/2014/main" id="{4D8D3887-2196-43CE-9744-13AE36D3A763}"/>
              </a:ext>
            </a:extLst>
          </p:cNvPr>
          <p:cNvSpPr/>
          <p:nvPr/>
        </p:nvSpPr>
        <p:spPr>
          <a:xfrm>
            <a:off x="8074991" y="2121713"/>
            <a:ext cx="458975" cy="407673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25400" dist="127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 rtl="0"/>
            <a:r>
              <a:rPr lang="es-ES_tradnl" sz="1000" dirty="0">
                <a:solidFill>
                  <a:schemeClr val="bg1"/>
                </a:solidFill>
                <a:latin typeface="Trebuchet MS" panose="020B0603020202020204" pitchFamily="34" charset="0"/>
              </a:rPr>
              <a:t>07</a:t>
            </a:r>
          </a:p>
        </p:txBody>
      </p:sp>
      <p:pic>
        <p:nvPicPr>
          <p:cNvPr id="188" name="Gráfico 187" title="llamada">
            <a:extLst>
              <a:ext uri="{FF2B5EF4-FFF2-40B4-BE49-F238E27FC236}">
                <a16:creationId xmlns:a16="http://schemas.microsoft.com/office/drawing/2014/main" id="{47392B8C-853B-473C-B603-32E42845F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8146066" y="2774600"/>
            <a:ext cx="581025" cy="332432"/>
          </a:xfrm>
          <a:prstGeom prst="rect">
            <a:avLst/>
          </a:prstGeom>
        </p:spPr>
      </p:pic>
      <p:sp>
        <p:nvSpPr>
          <p:cNvPr id="189" name="Rectangle 2">
            <a:extLst>
              <a:ext uri="{FF2B5EF4-FFF2-40B4-BE49-F238E27FC236}">
                <a16:creationId xmlns:a16="http://schemas.microsoft.com/office/drawing/2014/main" id="{157B8B91-BE34-4000-B56C-CF20DAD28763}"/>
              </a:ext>
            </a:extLst>
          </p:cNvPr>
          <p:cNvSpPr txBox="1">
            <a:spLocks noChangeArrowheads="1"/>
          </p:cNvSpPr>
          <p:nvPr/>
        </p:nvSpPr>
        <p:spPr>
          <a:xfrm>
            <a:off x="2237704" y="189963"/>
            <a:ext cx="7772400" cy="5334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s-ES_tradnl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 Marco legal</a:t>
            </a:r>
          </a:p>
        </p:txBody>
      </p:sp>
    </p:spTree>
    <p:extLst>
      <p:ext uri="{BB962C8B-B14F-4D97-AF65-F5344CB8AC3E}">
        <p14:creationId xmlns:p14="http://schemas.microsoft.com/office/powerpoint/2010/main" val="42193465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Content Placeholder 5"/>
          <p:cNvSpPr>
            <a:spLocks noGrp="1"/>
          </p:cNvSpPr>
          <p:nvPr>
            <p:ph idx="1"/>
          </p:nvPr>
        </p:nvSpPr>
        <p:spPr>
          <a:xfrm>
            <a:off x="850007" y="981075"/>
            <a:ext cx="10396170" cy="5516562"/>
          </a:xfrm>
        </p:spPr>
        <p:txBody>
          <a:bodyPr>
            <a:noAutofit/>
          </a:bodyPr>
          <a:lstStyle/>
          <a:p>
            <a:pPr indent="0" algn="just">
              <a:buNone/>
              <a:defRPr/>
            </a:pPr>
            <a:r>
              <a:rPr lang="en-US" sz="2000" dirty="0"/>
              <a:t>“</a:t>
            </a:r>
            <a:r>
              <a:rPr lang="en-US" sz="2000" b="1" dirty="0"/>
              <a:t>ARTICULO 49</a:t>
            </a:r>
            <a:r>
              <a:rPr lang="en-US" sz="2000" dirty="0"/>
              <a:t>. </a:t>
            </a:r>
            <a:r>
              <a:rPr lang="es-ES" sz="2000" dirty="0"/>
              <a:t>La atención de la salud y el saneamiento ambiental </a:t>
            </a:r>
            <a:r>
              <a:rPr lang="es-ES" sz="2000" b="1" u="sng" dirty="0"/>
              <a:t>son servicios públicos a cargo del Estado</a:t>
            </a:r>
            <a:r>
              <a:rPr lang="es-ES" sz="2000" u="sng" dirty="0"/>
              <a:t>.</a:t>
            </a:r>
            <a:r>
              <a:rPr lang="es-ES" sz="2000" dirty="0"/>
              <a:t> Se garantiza </a:t>
            </a:r>
            <a:r>
              <a:rPr lang="es-ES" sz="2000" b="1" dirty="0"/>
              <a:t>a todas las personas el acceso a los servicios de promoción, protección y recuperación de la salud</a:t>
            </a:r>
            <a:r>
              <a:rPr lang="es-ES" sz="2000" dirty="0"/>
              <a:t>. </a:t>
            </a:r>
            <a:endParaRPr lang="es-CO" sz="2000" dirty="0"/>
          </a:p>
          <a:p>
            <a:pPr indent="0" algn="just">
              <a:buNone/>
              <a:defRPr/>
            </a:pPr>
            <a:r>
              <a:rPr lang="es-ES" sz="2000" dirty="0"/>
              <a:t>Corresponde al Estado organizar, dirigir y reglamentar la prestación de servicios de salud a los habitantes y de saneamiento ambiental conforme a los </a:t>
            </a:r>
            <a:r>
              <a:rPr lang="es-ES" sz="2000" b="1" u="sng" dirty="0"/>
              <a:t>principios de eficiencia, universalidad y solidaridad.</a:t>
            </a:r>
            <a:r>
              <a:rPr lang="es-ES" sz="2000" dirty="0"/>
              <a:t> También, establecer las políticas para la prestación de servicios de salud por entidades privadas, y ejercer su vigilancia y control. Así mismo, establecer las competencias de la Nación, las entidades territoriales y los particulares, y determinar los aportes a su cargo en los términos y condiciones señalados en la ley. </a:t>
            </a:r>
            <a:endParaRPr lang="es-CO" sz="2000" dirty="0"/>
          </a:p>
          <a:p>
            <a:pPr indent="0" algn="just">
              <a:buNone/>
              <a:defRPr/>
            </a:pPr>
            <a:r>
              <a:rPr lang="es-ES" sz="2000" dirty="0"/>
              <a:t>Los servicios de salud se organizarán en forma descentralizada, </a:t>
            </a:r>
            <a:r>
              <a:rPr lang="es-ES" sz="2000" b="1" u="sng" dirty="0"/>
              <a:t>por niveles de atención </a:t>
            </a:r>
            <a:r>
              <a:rPr lang="es-ES" sz="2000" dirty="0"/>
              <a:t>y con participación de la comunidad. </a:t>
            </a:r>
            <a:endParaRPr lang="es-CO" sz="2000" dirty="0"/>
          </a:p>
          <a:p>
            <a:pPr indent="0" algn="just">
              <a:buNone/>
              <a:defRPr/>
            </a:pPr>
            <a:r>
              <a:rPr lang="es-ES" sz="2000" dirty="0"/>
              <a:t>La ley señalará los términos en los cuales la atención básica para todos los habitantes será gratuita y obligatoria. </a:t>
            </a:r>
            <a:endParaRPr lang="es-CO" sz="2000" dirty="0"/>
          </a:p>
          <a:p>
            <a:pPr indent="0" algn="just">
              <a:buNone/>
              <a:defRPr/>
            </a:pPr>
            <a:r>
              <a:rPr lang="es-ES" sz="2000" b="1" dirty="0"/>
              <a:t>Toda persona tiene el deber de procurar el cuidado integral de su salud y la de su comunidad. </a:t>
            </a:r>
          </a:p>
          <a:p>
            <a:pPr algn="r">
              <a:buFontTx/>
              <a:buNone/>
              <a:defRPr/>
            </a:pPr>
            <a:r>
              <a:rPr lang="en-US" sz="1800" b="1" dirty="0" err="1"/>
              <a:t>Constitución</a:t>
            </a:r>
            <a:r>
              <a:rPr lang="en-US" sz="1800" b="1" dirty="0"/>
              <a:t> de 1991</a:t>
            </a:r>
          </a:p>
          <a:p>
            <a:pPr algn="r">
              <a:buFontTx/>
              <a:buNone/>
              <a:defRPr/>
            </a:pPr>
            <a:r>
              <a:rPr lang="en-US" sz="1800" b="1" dirty="0" err="1"/>
              <a:t>República</a:t>
            </a:r>
            <a:r>
              <a:rPr lang="en-US" sz="1800" b="1" dirty="0"/>
              <a:t> de Colombia</a:t>
            </a:r>
            <a:endParaRPr lang="en-US" sz="1800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2FC1708-55FD-4A9D-88F7-CE3028116679}"/>
              </a:ext>
            </a:extLst>
          </p:cNvPr>
          <p:cNvSpPr txBox="1">
            <a:spLocks noChangeArrowheads="1"/>
          </p:cNvSpPr>
          <p:nvPr/>
        </p:nvSpPr>
        <p:spPr>
          <a:xfrm>
            <a:off x="2237704" y="189963"/>
            <a:ext cx="7772400" cy="5334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s-ES_tradnl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 </a:t>
            </a:r>
            <a:r>
              <a:rPr lang="es-CO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Derecho a la salud en Colombia</a:t>
            </a:r>
          </a:p>
        </p:txBody>
      </p:sp>
    </p:spTree>
    <p:extLst>
      <p:ext uri="{BB962C8B-B14F-4D97-AF65-F5344CB8AC3E}">
        <p14:creationId xmlns:p14="http://schemas.microsoft.com/office/powerpoint/2010/main" val="2835684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86DCF92B-0322-444D-92D6-69EAB9348A7E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197963" y="723363"/>
          <a:ext cx="11802359" cy="59446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2">
            <a:extLst>
              <a:ext uri="{FF2B5EF4-FFF2-40B4-BE49-F238E27FC236}">
                <a16:creationId xmlns:a16="http://schemas.microsoft.com/office/drawing/2014/main" id="{12DE9CB8-A4E9-4405-9511-D38760F90EFE}"/>
              </a:ext>
            </a:extLst>
          </p:cNvPr>
          <p:cNvSpPr txBox="1">
            <a:spLocks noChangeArrowheads="1"/>
          </p:cNvSpPr>
          <p:nvPr/>
        </p:nvSpPr>
        <p:spPr>
          <a:xfrm>
            <a:off x="2237704" y="189963"/>
            <a:ext cx="7772400" cy="5334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s-ES_tradnl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 </a:t>
            </a:r>
            <a:r>
              <a:rPr lang="es-CO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Derecho a la salud en Colombia</a:t>
            </a:r>
          </a:p>
        </p:txBody>
      </p:sp>
    </p:spTree>
    <p:extLst>
      <p:ext uri="{BB962C8B-B14F-4D97-AF65-F5344CB8AC3E}">
        <p14:creationId xmlns:p14="http://schemas.microsoft.com/office/powerpoint/2010/main" val="885638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EFB28329-9B32-4600-8D33-417C1BEBA4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1125" y="914399"/>
            <a:ext cx="9153525" cy="6381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ES_tradnl" sz="2000" b="1" dirty="0"/>
              <a:t>Coberturas de protección y procedimientos de ampliación progresiva y exclusiones de los beneficios que garantizan el derecho a la salud </a:t>
            </a:r>
            <a:endParaRPr lang="es-CO" sz="2000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4FC4F67D-0E06-4AA5-8B9F-7B6E1FCD326D}"/>
              </a:ext>
            </a:extLst>
          </p:cNvPr>
          <p:cNvSpPr txBox="1">
            <a:spLocks noChangeArrowheads="1"/>
          </p:cNvSpPr>
          <p:nvPr/>
        </p:nvSpPr>
        <p:spPr>
          <a:xfrm>
            <a:off x="2237704" y="189963"/>
            <a:ext cx="7772400" cy="5334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s-ES_tradnl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 </a:t>
            </a:r>
            <a:r>
              <a:rPr lang="es-CO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Derecho a la salud en Colombia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A32EE99F-42D6-4466-91A5-4B480D506BF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300" y="1552574"/>
            <a:ext cx="10699750" cy="53054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7418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EFB28329-9B32-4600-8D33-417C1BEBA4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3304" y="1077912"/>
            <a:ext cx="9116096" cy="41275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s-ES_tradnl" b="1" dirty="0"/>
              <a:t>Garantía y acceso a las prestaciones de salud</a:t>
            </a:r>
            <a:endParaRPr lang="es-CO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065DC3B-128A-44CB-85BD-B9597F10068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7" y="1490662"/>
            <a:ext cx="11310938" cy="536733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2">
            <a:extLst>
              <a:ext uri="{FF2B5EF4-FFF2-40B4-BE49-F238E27FC236}">
                <a16:creationId xmlns:a16="http://schemas.microsoft.com/office/drawing/2014/main" id="{4FC4F67D-0E06-4AA5-8B9F-7B6E1FCD326D}"/>
              </a:ext>
            </a:extLst>
          </p:cNvPr>
          <p:cNvSpPr txBox="1">
            <a:spLocks noChangeArrowheads="1"/>
          </p:cNvSpPr>
          <p:nvPr/>
        </p:nvSpPr>
        <p:spPr>
          <a:xfrm>
            <a:off x="2237704" y="189963"/>
            <a:ext cx="7772400" cy="53340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s-ES_tradnl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1. </a:t>
            </a:r>
            <a:r>
              <a:rPr lang="es-CO" sz="2800" b="1" kern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Derecho a la salud en Colombia</a:t>
            </a:r>
          </a:p>
        </p:txBody>
      </p:sp>
    </p:spTree>
    <p:extLst>
      <p:ext uri="{BB962C8B-B14F-4D97-AF65-F5344CB8AC3E}">
        <p14:creationId xmlns:p14="http://schemas.microsoft.com/office/powerpoint/2010/main" val="1988629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24FBA9-F9B9-4F4C-8153-C7035BED7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dirty="0">
                <a:solidFill>
                  <a:schemeClr val="tx2"/>
                </a:solidFill>
              </a:rPr>
              <a:t>Contenido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1234EB-87C1-4256-BE12-EA466B037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Derecho a la salud de Colombia</a:t>
            </a:r>
          </a:p>
          <a:p>
            <a:endParaRPr lang="es-CO" sz="3200" dirty="0"/>
          </a:p>
          <a:p>
            <a:r>
              <a:rPr lang="es-CO" sz="3200" dirty="0"/>
              <a:t>Judicialización del derecho a la salud en Colombia</a:t>
            </a:r>
          </a:p>
        </p:txBody>
      </p:sp>
    </p:spTree>
    <p:extLst>
      <p:ext uri="{BB962C8B-B14F-4D97-AF65-F5344CB8AC3E}">
        <p14:creationId xmlns:p14="http://schemas.microsoft.com/office/powerpoint/2010/main" val="37323969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4319</TotalTime>
  <Words>1157</Words>
  <Application>Microsoft Office PowerPoint</Application>
  <PresentationFormat>Panorámica</PresentationFormat>
  <Paragraphs>191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9" baseType="lpstr">
      <vt:lpstr>Arial</vt:lpstr>
      <vt:lpstr>Calibri</vt:lpstr>
      <vt:lpstr>Calibri Light</vt:lpstr>
      <vt:lpstr>Tahoma</vt:lpstr>
      <vt:lpstr>Trebuchet MS</vt:lpstr>
      <vt:lpstr>Work Sans Light</vt:lpstr>
      <vt:lpstr>Work Sans SemiBold</vt:lpstr>
      <vt:lpstr>Tema de Office</vt:lpstr>
      <vt:lpstr>SaluDerecho y la judicialización de la salud en Colombia</vt:lpstr>
      <vt:lpstr>Contenido</vt:lpstr>
      <vt:lpstr>Contenido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Contenido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Contenido</vt:lpstr>
      <vt:lpstr>Presentación de PowerPoint</vt:lpstr>
      <vt:lpstr>Contenido del estudio exploratorio</vt:lpstr>
      <vt:lpstr>Contenido del estudio exploratorio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SaluDerecho y la judicialización de la salud en Colombia</dc:title>
  <dc:creator>ADOLFO REY</dc:creator>
  <cp:lastModifiedBy>ADOLFO REY</cp:lastModifiedBy>
  <cp:revision>32</cp:revision>
  <dcterms:created xsi:type="dcterms:W3CDTF">2019-05-24T14:10:37Z</dcterms:created>
  <dcterms:modified xsi:type="dcterms:W3CDTF">2019-05-27T14:10:03Z</dcterms:modified>
</cp:coreProperties>
</file>