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1" r:id="rId4"/>
    <p:sldId id="257" r:id="rId5"/>
    <p:sldId id="270" r:id="rId6"/>
    <p:sldId id="271" r:id="rId7"/>
    <p:sldId id="272" r:id="rId8"/>
    <p:sldId id="273" r:id="rId9"/>
    <p:sldId id="274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a  Boter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03T08:55:42.902" idx="1">
    <p:pos x="3744" y="1320"/>
    <p:text>El mismo nombre de la invitacion y tadeo visible ....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8-03T08:55:42.902" idx="2">
    <p:pos x="3744" y="1320"/>
    <p:text>El mismo nombre de la invitacion y tadeo visible ....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A864-5B9A-4AEA-A15A-C8ED34C780A8}" type="datetimeFigureOut">
              <a:rPr lang="es-CO" smtClean="0"/>
              <a:t>03/08/2015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F528E-5420-45C1-B19B-8688BB9C046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67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FECF9-9F21-4F1C-B53C-E1004E466F9F}" type="datetimeFigureOut">
              <a:rPr lang="es-CO" smtClean="0"/>
              <a:t>03/08/2015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2D69-8261-4799-A0FA-41C78A8FECD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7772400" cy="147002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149080"/>
            <a:ext cx="6400800" cy="144016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799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r">
              <a:defRPr sz="2400" b="1">
                <a:solidFill>
                  <a:srgbClr val="00558F"/>
                </a:solidFill>
              </a:defRPr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144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AD22-70DE-4F13-9C0B-1BBB74E0E355}" type="datetimeFigureOut">
              <a:rPr lang="es-CO" smtClean="0"/>
              <a:t>03/08/2015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3072-CB0C-4590-8DB8-2DAFAD2DD7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33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060849"/>
            <a:ext cx="9143999" cy="144015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CO" sz="3600" b="0" dirty="0" smtClean="0">
                <a:latin typeface="Abadi MT Condensed Extra Bold"/>
              </a:rPr>
              <a:t>Taller</a:t>
            </a:r>
            <a:r>
              <a:rPr lang="es-CO" sz="3600" b="0" dirty="0">
                <a:latin typeface="Abadi MT Condensed Extra Bold"/>
              </a:rPr>
              <a:t>: Construyamos nuestra intranet</a:t>
            </a:r>
            <a:br>
              <a:rPr lang="es-CO" sz="3600" b="0" dirty="0">
                <a:latin typeface="Abadi MT Condensed Extra Bold"/>
              </a:rPr>
            </a:br>
            <a:r>
              <a:rPr lang="es-CO" sz="3600" b="0" dirty="0">
                <a:latin typeface="Abadi MT Condensed Extra Bold"/>
              </a:rPr>
              <a:t>Metodología “</a:t>
            </a:r>
            <a:r>
              <a:rPr lang="es-CO" sz="3600" b="0" dirty="0" err="1">
                <a:latin typeface="Abadi MT Condensed Extra Bold"/>
              </a:rPr>
              <a:t>World</a:t>
            </a:r>
            <a:r>
              <a:rPr lang="es-CO" sz="3600" b="0" dirty="0">
                <a:latin typeface="Abadi MT Condensed Extra Bold"/>
              </a:rPr>
              <a:t> Café”</a:t>
            </a:r>
            <a:endParaRPr lang="es-CO" sz="3400" dirty="0">
              <a:latin typeface="Abadi MT Condensed Extra Bold"/>
              <a:cs typeface="Avenir Next Condensed Demi Bold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1440160"/>
          </a:xfrm>
        </p:spPr>
        <p:txBody>
          <a:bodyPr>
            <a:normAutofit/>
          </a:bodyPr>
          <a:lstStyle/>
          <a:p>
            <a:pPr algn="ctr"/>
            <a:r>
              <a:rPr lang="es-CO" sz="2000" dirty="0" smtClean="0">
                <a:latin typeface="Abadi MT Condensed Extra Bold"/>
                <a:ea typeface="+mj-ea"/>
                <a:cs typeface="basic title font"/>
              </a:rPr>
              <a:t>Tadeo Visible</a:t>
            </a:r>
          </a:p>
          <a:p>
            <a:pPr algn="ctr"/>
            <a:r>
              <a:rPr lang="es-CO" sz="2000" i="1" dirty="0" smtClean="0">
                <a:latin typeface="Abadi MT Condensed Extra Bold"/>
                <a:ea typeface="+mj-ea"/>
                <a:cs typeface="Avenir Next Condensed Regular"/>
              </a:rPr>
              <a:t>Agosto, 3 </a:t>
            </a:r>
            <a:r>
              <a:rPr lang="es-CO" sz="2000" i="1" dirty="0">
                <a:latin typeface="Abadi MT Condensed Extra Bold"/>
                <a:ea typeface="+mj-ea"/>
                <a:cs typeface="Avenir Next Condensed Regular"/>
              </a:rPr>
              <a:t>de </a:t>
            </a:r>
            <a:r>
              <a:rPr lang="es-CO" sz="2000" i="1" dirty="0" smtClean="0">
                <a:latin typeface="Abadi MT Condensed Extra Bold"/>
                <a:ea typeface="+mj-ea"/>
                <a:cs typeface="Avenir Next Condensed Regular"/>
              </a:rPr>
              <a:t>2015</a:t>
            </a:r>
          </a:p>
          <a:p>
            <a:pPr algn="ctr"/>
            <a:endParaRPr lang="es-CO" sz="2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555776" y="3933056"/>
            <a:ext cx="3960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555776" y="4869160"/>
            <a:ext cx="3960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aptop-820274.jpg"/>
          <p:cNvPicPr>
            <a:picLocks noChangeAspect="1"/>
          </p:cNvPicPr>
          <p:nvPr/>
        </p:nvPicPr>
        <p:blipFill>
          <a:blip r:embed="rId2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609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recto 7"/>
          <p:cNvCxnSpPr/>
          <p:nvPr/>
        </p:nvCxnSpPr>
        <p:spPr>
          <a:xfrm flipH="1">
            <a:off x="4283968" y="3284984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788024" y="2204864"/>
            <a:ext cx="3384376" cy="33843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1988841"/>
            <a:ext cx="3168352" cy="352839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endParaRPr lang="es-CO" dirty="0"/>
          </a:p>
          <a:p>
            <a:pPr algn="just"/>
            <a:endParaRPr lang="es-CO" sz="2000" dirty="0"/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¿Cómo podemos </a:t>
            </a: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potenciar el hecho de contar </a:t>
            </a: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con un único lugar a través del cuál acceder a los servicios de la Organización y a las herramientas de trabajo?</a:t>
            </a:r>
            <a:endParaRPr lang="es-CO" sz="2000" dirty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30824" y="2348880"/>
            <a:ext cx="2041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1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.</a:t>
            </a:r>
            <a:endParaRPr lang="es-CO" sz="4000" dirty="0">
              <a:solidFill>
                <a:schemeClr val="tx2">
                  <a:lumMod val="75000"/>
                </a:schemeClr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802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ollarphotoclub_60242370.jpg"/>
          <p:cNvPicPr>
            <a:picLocks noChangeAspect="1"/>
          </p:cNvPicPr>
          <p:nvPr/>
        </p:nvPicPr>
        <p:blipFill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062" y="1268760"/>
            <a:ext cx="10103626" cy="558924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H="1">
            <a:off x="4283968" y="3284984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716016" y="2132856"/>
            <a:ext cx="3528392" cy="35283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4211960" y="2348880"/>
            <a:ext cx="2041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2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.</a:t>
            </a:r>
            <a:endParaRPr lang="es-CO" sz="4000" dirty="0">
              <a:solidFill>
                <a:schemeClr val="tx2">
                  <a:lumMod val="7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2564904"/>
            <a:ext cx="3024336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 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¿Qué ideas proponemos desde cada área para que a través de la Intranet gestionemos  una cultura corporativa que nos lleve al logro de los resultados Organizacionales y facilite los procesos de cambio?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s-CO" sz="2000" dirty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s-CO" sz="1800" dirty="0" smtClean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  <a:p>
            <a:pPr lvl="0" algn="ctr"/>
            <a:endParaRPr lang="es-CO" sz="1800" dirty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  <a:p>
            <a:pPr algn="ctr"/>
            <a:endParaRPr lang="es-CO" sz="1800" dirty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7276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c-605421.jpg"/>
          <p:cNvPicPr>
            <a:picLocks noChangeAspect="1"/>
          </p:cNvPicPr>
          <p:nvPr/>
        </p:nvPicPr>
        <p:blipFill>
          <a:blip r:embed="rId2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6073138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H="1">
            <a:off x="4283968" y="3284984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Abadi MT Condensed Extra Bold"/>
                <a:cs typeface="Abadi MT Condensed Extra Bold"/>
              </a:rPr>
              <a:t>¿Para qué?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4788024" y="2204864"/>
            <a:ext cx="3384376" cy="33843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86808" y="2348880"/>
            <a:ext cx="2041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3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.</a:t>
            </a:r>
            <a:endParaRPr lang="es-CO" sz="4000" dirty="0">
              <a:solidFill>
                <a:schemeClr val="tx2">
                  <a:lumMod val="7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3068960"/>
            <a:ext cx="3024336" cy="2232248"/>
          </a:xfrm>
        </p:spPr>
        <p:txBody>
          <a:bodyPr>
            <a:normAutofit/>
          </a:bodyPr>
          <a:lstStyle/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¿Cómo podemos Impulsar la colaboración y construir sinergias alrededor del desarrollo de 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los proyectos y principales retos de la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Universidad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?</a:t>
            </a:r>
            <a:endParaRPr lang="es-CO" sz="1800" dirty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5730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ollarphotoclub_80290199.jpg"/>
          <p:cNvPicPr>
            <a:picLocks noChangeAspect="1"/>
          </p:cNvPicPr>
          <p:nvPr/>
        </p:nvPicPr>
        <p:blipFill rotWithShape="1">
          <a:blip r:embed="rId2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8334" r="97" b="323"/>
          <a:stretch/>
        </p:blipFill>
        <p:spPr>
          <a:xfrm>
            <a:off x="-36513" y="1268760"/>
            <a:ext cx="9223233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6" name="Elipse 5"/>
          <p:cNvSpPr/>
          <p:nvPr/>
        </p:nvSpPr>
        <p:spPr>
          <a:xfrm>
            <a:off x="1115616" y="2636912"/>
            <a:ext cx="3384376" cy="33843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3068961"/>
            <a:ext cx="3384376" cy="2664295"/>
          </a:xfrm>
          <a:noFill/>
        </p:spPr>
        <p:txBody>
          <a:bodyPr>
            <a:normAutofit lnSpcReduction="10000"/>
          </a:bodyPr>
          <a:lstStyle/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venir Next Condensed Demi Bold"/>
                <a:cs typeface="Avenir Next Condensed Demi Bold"/>
              </a:rPr>
              <a:t>Viene un espacio </a:t>
            </a: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venir Next Condensed Demi Bold"/>
                <a:cs typeface="Avenir Next Condensed Demi Bold"/>
              </a:rPr>
              <a:t>Compartido en un ámbito </a:t>
            </a: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venir Next Condensed Demi Bold"/>
                <a:cs typeface="Avenir Next Condensed Demi Bold"/>
              </a:rPr>
              <a:t>privado para que la Comunidad de Líderes y Colaboradores UTADEO puedan informar, comunicar, comentar,</a:t>
            </a:r>
          </a:p>
          <a:p>
            <a:pPr algn="ctr"/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venir Next Condensed Demi Bold"/>
                <a:cs typeface="Avenir Next Condensed Demi Bold"/>
              </a:rPr>
              <a:t> participar y reconocer…</a:t>
            </a:r>
            <a:endParaRPr lang="es-CO" sz="2000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6400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6400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6400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6400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6400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6400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4600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7200" b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i="1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000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000" i="1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2300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  <a:p>
            <a:pPr algn="ctr"/>
            <a:endParaRPr lang="es-CO" sz="4300" i="1" dirty="0" smtClean="0">
              <a:solidFill>
                <a:schemeClr val="tx2">
                  <a:lumMod val="75000"/>
                </a:schemeClr>
              </a:solidFill>
              <a:latin typeface="Avenir Next Condensed Demi Bold"/>
              <a:cs typeface="Avenir Next Condensed Demi Bold"/>
            </a:endParaRPr>
          </a:p>
        </p:txBody>
      </p:sp>
      <p:sp>
        <p:nvSpPr>
          <p:cNvPr id="7" name="Rectángulo 6"/>
          <p:cNvSpPr/>
          <p:nvPr/>
        </p:nvSpPr>
        <p:spPr>
          <a:xfrm rot="16200000">
            <a:off x="-673093" y="5866360"/>
            <a:ext cx="1633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 smtClean="0">
                <a:solidFill>
                  <a:schemeClr val="bg1"/>
                </a:solidFill>
              </a:rPr>
              <a:t>©[</a:t>
            </a:r>
            <a:r>
              <a:rPr lang="es-ES" sz="800" dirty="0" err="1" smtClean="0">
                <a:solidFill>
                  <a:schemeClr val="bg1"/>
                </a:solidFill>
              </a:rPr>
              <a:t>Rawpixel</a:t>
            </a:r>
            <a:r>
              <a:rPr lang="es-ES" sz="800" dirty="0" smtClean="0">
                <a:solidFill>
                  <a:schemeClr val="bg1"/>
                </a:solidFill>
              </a:rPr>
              <a:t>] </a:t>
            </a:r>
            <a:r>
              <a:rPr lang="es-ES" sz="800" dirty="0">
                <a:solidFill>
                  <a:schemeClr val="bg1"/>
                </a:solidFill>
              </a:rPr>
              <a:t>/ </a:t>
            </a:r>
            <a:r>
              <a:rPr lang="es-ES" sz="800" dirty="0" err="1">
                <a:solidFill>
                  <a:schemeClr val="bg1"/>
                </a:solidFill>
              </a:rPr>
              <a:t>Dollar</a:t>
            </a:r>
            <a:r>
              <a:rPr lang="es-ES" sz="800" dirty="0">
                <a:solidFill>
                  <a:schemeClr val="bg1"/>
                </a:solidFill>
              </a:rPr>
              <a:t> </a:t>
            </a:r>
            <a:r>
              <a:rPr lang="es-ES" sz="800" dirty="0" err="1">
                <a:solidFill>
                  <a:schemeClr val="bg1"/>
                </a:solidFill>
              </a:rPr>
              <a:t>Photo</a:t>
            </a:r>
            <a:r>
              <a:rPr lang="es-ES" sz="800" dirty="0">
                <a:solidFill>
                  <a:schemeClr val="bg1"/>
                </a:solidFill>
              </a:rPr>
              <a:t> Club</a:t>
            </a:r>
          </a:p>
        </p:txBody>
      </p:sp>
    </p:spTree>
    <p:extLst>
      <p:ext uri="{BB962C8B-B14F-4D97-AF65-F5344CB8AC3E}">
        <p14:creationId xmlns:p14="http://schemas.microsoft.com/office/powerpoint/2010/main" val="19199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ipse 12"/>
          <p:cNvSpPr/>
          <p:nvPr/>
        </p:nvSpPr>
        <p:spPr>
          <a:xfrm>
            <a:off x="1979712" y="1412776"/>
            <a:ext cx="5112568" cy="5112568"/>
          </a:xfrm>
          <a:prstGeom prst="ellipse">
            <a:avLst/>
          </a:prstGeom>
          <a:noFill/>
          <a:ln w="571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2041961" cy="135883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52581"/>
            <a:ext cx="2088232" cy="108776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6809"/>
            <a:ext cx="2088232" cy="156415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66982"/>
            <a:ext cx="1872208" cy="112332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611560" y="5384447"/>
            <a:ext cx="2088232" cy="4442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/>
              </a:rPr>
              <a:t>“Lo que pensamos y sentimos”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5576" y="3140968"/>
            <a:ext cx="2088232" cy="4442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/>
              </a:rPr>
              <a:t>“Lo que hacemos y para qué lo hacemos”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72200" y="2924944"/>
            <a:ext cx="2016224" cy="6165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/>
              </a:rPr>
              <a:t>“Lo que dicen nuestros </a:t>
            </a: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/>
              </a:rPr>
              <a:t>líderes y colaboradores”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447284" y="5404709"/>
            <a:ext cx="1869132" cy="61657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CO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/>
              </a:rPr>
              <a:t>“Lo </a:t>
            </a:r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/>
              </a:rPr>
              <a:t>qué queremos cambiar para mejorar”</a:t>
            </a:r>
            <a:endParaRPr lang="es-CO" sz="1400" b="1" dirty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91680" y="2910423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latin typeface="Abadi MT Condensed Extra Bold"/>
                <a:cs typeface="basic title font"/>
              </a:rPr>
              <a:t>Intranet</a:t>
            </a:r>
            <a:r>
              <a:rPr lang="es-CO" sz="9600" dirty="0">
                <a:latin typeface="Abadi MT Condensed Extra Bold"/>
                <a:cs typeface="basic title font"/>
              </a:rPr>
              <a:t/>
            </a:r>
            <a:br>
              <a:rPr lang="es-CO" sz="9600" dirty="0">
                <a:latin typeface="Abadi MT Condensed Extra Bold"/>
                <a:cs typeface="basic title font"/>
              </a:rPr>
            </a:br>
            <a:r>
              <a:rPr lang="es-CO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Todo lo que pasa </a:t>
            </a:r>
          </a:p>
          <a:p>
            <a:pPr algn="ctr"/>
            <a:r>
              <a:rPr lang="es-CO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en nuestra Organización </a:t>
            </a:r>
            <a:endParaRPr lang="es-CO" b="1" i="1" dirty="0" smtClean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algn="ctr"/>
            <a:r>
              <a:rPr lang="es-CO" b="1" i="1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pasa </a:t>
            </a:r>
            <a:r>
              <a:rPr lang="es-CO" b="1" i="1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en</a:t>
            </a:r>
            <a:r>
              <a:rPr lang="es-CO" b="1" i="1" dirty="0">
                <a:solidFill>
                  <a:srgbClr val="00558F"/>
                </a:solidFill>
                <a:latin typeface="Abadi MT Condensed Extra Bold"/>
              </a:rPr>
              <a:t> </a:t>
            </a:r>
          </a:p>
          <a:p>
            <a:pPr algn="ctr"/>
            <a:r>
              <a:rPr lang="es-CO" sz="2000" u="sng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basic title font"/>
              </a:rPr>
              <a:t>nuestra Intranet</a:t>
            </a:r>
            <a:endParaRPr lang="es-CO" sz="2000" i="1" u="sng" dirty="0">
              <a:solidFill>
                <a:schemeClr val="tx2">
                  <a:lumMod val="75000"/>
                </a:schemeClr>
              </a:solidFill>
              <a:latin typeface="Abadi MT Condensed Extra Bold"/>
              <a:cs typeface="basic title font"/>
            </a:endParaRPr>
          </a:p>
          <a:p>
            <a:endParaRPr lang="es-ES" dirty="0"/>
          </a:p>
        </p:txBody>
      </p:sp>
      <p:sp>
        <p:nvSpPr>
          <p:cNvPr id="19" name="Elipse 18"/>
          <p:cNvSpPr/>
          <p:nvPr/>
        </p:nvSpPr>
        <p:spPr>
          <a:xfrm>
            <a:off x="5652120" y="3284984"/>
            <a:ext cx="144016" cy="130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3059832" y="3284984"/>
            <a:ext cx="144016" cy="130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4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ollarphotoclub_59459908.jpg"/>
          <p:cNvPicPr>
            <a:picLocks noChangeAspect="1"/>
          </p:cNvPicPr>
          <p:nvPr/>
        </p:nvPicPr>
        <p:blipFill rotWithShape="1">
          <a:blip r:embed="rId2" cstate="print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0" y="1270000"/>
            <a:ext cx="9144000" cy="558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788024" y="2204864"/>
            <a:ext cx="3384376" cy="338437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076056" y="285293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Contamos con sus aportes e ideas para potenciar este Proyecto de Intranet Corporativa</a:t>
            </a:r>
          </a:p>
          <a:p>
            <a:pPr algn="ctr"/>
            <a:endParaRPr lang="es-ES" dirty="0">
              <a:solidFill>
                <a:schemeClr val="accent1">
                  <a:lumMod val="50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20072" y="408984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Lo invitamos a construir alrededor de los siguientes objetivos del proyecto</a:t>
            </a:r>
            <a:endParaRPr lang="es-ES" dirty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4504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ollarphotoclub_59459908.jpg"/>
          <p:cNvPicPr>
            <a:picLocks noChangeAspect="1"/>
          </p:cNvPicPr>
          <p:nvPr/>
        </p:nvPicPr>
        <p:blipFill rotWithShape="1">
          <a:blip r:embed="rId2" cstate="print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>
          <a:xfrm>
            <a:off x="0" y="1270000"/>
            <a:ext cx="9144000" cy="5588000"/>
          </a:xfrm>
          <a:prstGeom prst="rect">
            <a:avLst/>
          </a:prstGeom>
        </p:spPr>
      </p:pic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7" name="CuadroTexto 5"/>
          <p:cNvSpPr txBox="1"/>
          <p:nvPr/>
        </p:nvSpPr>
        <p:spPr>
          <a:xfrm>
            <a:off x="251520" y="1484784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1</a:t>
            </a:r>
            <a:r>
              <a:rPr lang="es-ES" sz="4800" dirty="0" smtClean="0">
                <a:solidFill>
                  <a:schemeClr val="tx2">
                    <a:lumMod val="75000"/>
                  </a:schemeClr>
                </a:solidFill>
                <a:latin typeface="Impact"/>
                <a:cs typeface="Impact"/>
              </a:rPr>
              <a:t>.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¿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Cómo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podemos potenciar 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el hecho de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contar con 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un único lugar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a través 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del cuál acceder a los servicios de la Organización y a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las herramientas 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de trabajo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?</a:t>
            </a:r>
          </a:p>
          <a:p>
            <a:endParaRPr lang="es-CO" sz="2000" dirty="0" smtClean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  <a:p>
            <a:r>
              <a:rPr lang="es-CO" sz="4800" b="1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badi MT Condensed Extra Bold"/>
              </a:rPr>
              <a:t>2.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¿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Qué ideas proponemos desde cada área para que a través de la Intranet gestionemos  una cultura corporativa que nos lleve al logro de los resultados Organizacionales y facilite los procesos de cambio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?</a:t>
            </a:r>
          </a:p>
          <a:p>
            <a:endParaRPr lang="es-CO" sz="2000" dirty="0" smtClean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  <a:p>
            <a:r>
              <a:rPr lang="es-CO" sz="48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cs typeface="Abadi MT Condensed Extra Bold"/>
              </a:rPr>
              <a:t>3. 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¿Cómo </a:t>
            </a:r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podemos Impulsar la colaboración y construir sinergias alrededor del desarrollo de los proyectos y principales retos de la Universidad</a:t>
            </a:r>
            <a:r>
              <a:rPr lang="es-CO" sz="2000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?</a:t>
            </a:r>
            <a:endParaRPr lang="es-CO" sz="2000" dirty="0">
              <a:solidFill>
                <a:schemeClr val="tx2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5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1591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5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latin typeface="Abadi MT Condensed Extra Bold"/>
                <a:cs typeface="Abadi MT Condensed Extra Bold"/>
              </a:rPr>
              <a:t>Descripción</a:t>
            </a:r>
          </a:p>
        </p:txBody>
      </p:sp>
      <p:pic>
        <p:nvPicPr>
          <p:cNvPr id="6" name="image02.jpg" descr="world caf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112844" y="1340768"/>
            <a:ext cx="3748740" cy="4392488"/>
          </a:xfrm>
          <a:prstGeom prst="rect">
            <a:avLst/>
          </a:prstGeom>
          <a:ln/>
        </p:spPr>
      </p:pic>
      <p:pic>
        <p:nvPicPr>
          <p:cNvPr id="8" name="image03.jpg" descr="world caf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48447" y="1357164"/>
            <a:ext cx="5495553" cy="41343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895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5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Abadi MT Condensed Extra Bold"/>
                <a:cs typeface="Abadi MT Condensed Extra Bold"/>
              </a:rPr>
              <a:t>Mesas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598017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Mesa 1: Servicios y herramientas</a:t>
            </a:r>
          </a:p>
          <a:p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 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¿Qué servicios harían falta o le gustaría encontrar en la intranet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¿Qué otros servicios cree le puede prestar la intranet? </a:t>
            </a:r>
            <a:endParaRPr lang="es-CO" dirty="0" smtClean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endParaRPr lang="es-CO" dirty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lvl="0"/>
            <a:endParaRPr lang="es-CO" dirty="0" smtClean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lvl="0"/>
            <a:r>
              <a:rPr lang="es-CO" sz="32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Mesa </a:t>
            </a:r>
            <a:r>
              <a:rPr lang="es-CO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2: Información</a:t>
            </a:r>
          </a:p>
          <a:p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¿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Qué tipo de información necesita encontrar en la intranet para su labor? </a:t>
            </a:r>
            <a:endParaRPr lang="es-CO" dirty="0" smtClean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¿Qué información le gustaría hallar en la intranet para consolidar la cultura organizacional que espera la universidad?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91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atin typeface="Abadi MT Condensed Extra Bold"/>
                <a:cs typeface="Abadi MT Condensed Extra Bold"/>
              </a:rPr>
              <a:t>¿Para qué?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55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latin typeface="Abadi MT Condensed Extra Bold"/>
                <a:cs typeface="Abadi MT Condensed Extra Bold"/>
              </a:rPr>
              <a:t>Mesas</a:t>
            </a:r>
            <a:endParaRPr lang="es-CO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598017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3200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Mesa </a:t>
            </a:r>
            <a:r>
              <a:rPr lang="es-CO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3: Comunidades</a:t>
            </a:r>
          </a:p>
          <a:p>
            <a:r>
              <a:rPr lang="es-CO" sz="2000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¿Alrededor de qué temas deberían crearse los grupos? </a:t>
            </a:r>
            <a:endParaRPr lang="es-CO" dirty="0" smtClean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¿Qué haría o cómo interactuaría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usted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en un grupo? </a:t>
            </a:r>
            <a:endParaRPr lang="es-CO" dirty="0" smtClean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dirty="0">
              <a:solidFill>
                <a:schemeClr val="tx2">
                  <a:lumMod val="75000"/>
                </a:schemeClr>
              </a:solidFill>
              <a:latin typeface="Abadi MT Condensed Extra Bold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¿Cómo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cree 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que esta interacción virtual pueda aportar en la consolidación de nuestra comunidad </a:t>
            </a:r>
            <a:r>
              <a:rPr lang="es-CO" dirty="0" err="1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tadeísta</a:t>
            </a: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badi MT Condensed Extra Bold"/>
              </a:rPr>
              <a:t>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25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060849"/>
            <a:ext cx="9143999" cy="144015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CO" sz="3600" b="0" dirty="0" smtClean="0">
                <a:latin typeface="Abadi MT Condensed Extra Bold"/>
              </a:rPr>
              <a:t>Taller</a:t>
            </a:r>
            <a:r>
              <a:rPr lang="es-CO" sz="3600" b="0" dirty="0">
                <a:latin typeface="Abadi MT Condensed Extra Bold"/>
              </a:rPr>
              <a:t>: Construyamos nuestra intranet</a:t>
            </a:r>
            <a:br>
              <a:rPr lang="es-CO" sz="3600" b="0" dirty="0">
                <a:latin typeface="Abadi MT Condensed Extra Bold"/>
              </a:rPr>
            </a:br>
            <a:r>
              <a:rPr lang="es-CO" sz="3600" b="0" dirty="0">
                <a:latin typeface="Abadi MT Condensed Extra Bold"/>
              </a:rPr>
              <a:t>Metodología “</a:t>
            </a:r>
            <a:r>
              <a:rPr lang="es-CO" sz="3600" b="0" dirty="0" err="1">
                <a:latin typeface="Abadi MT Condensed Extra Bold"/>
              </a:rPr>
              <a:t>World</a:t>
            </a:r>
            <a:r>
              <a:rPr lang="es-CO" sz="3600" b="0" dirty="0">
                <a:latin typeface="Abadi MT Condensed Extra Bold"/>
              </a:rPr>
              <a:t> Café”</a:t>
            </a:r>
            <a:endParaRPr lang="es-CO" sz="3400" dirty="0">
              <a:latin typeface="Abadi MT Condensed Extra Bold"/>
              <a:cs typeface="Avenir Next Condensed Demi Bold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1440160"/>
          </a:xfrm>
        </p:spPr>
        <p:txBody>
          <a:bodyPr>
            <a:normAutofit/>
          </a:bodyPr>
          <a:lstStyle/>
          <a:p>
            <a:pPr algn="ctr"/>
            <a:r>
              <a:rPr lang="es-CO" sz="2000" dirty="0" smtClean="0">
                <a:latin typeface="Abadi MT Condensed Extra Bold"/>
                <a:ea typeface="+mj-ea"/>
                <a:cs typeface="basic title font"/>
              </a:rPr>
              <a:t>Tadeo Visible</a:t>
            </a:r>
          </a:p>
          <a:p>
            <a:pPr algn="ctr"/>
            <a:r>
              <a:rPr lang="es-CO" sz="2000" i="1" dirty="0" smtClean="0">
                <a:latin typeface="Abadi MT Condensed Extra Bold"/>
                <a:ea typeface="+mj-ea"/>
                <a:cs typeface="Avenir Next Condensed Regular"/>
              </a:rPr>
              <a:t>Agosto, 3 </a:t>
            </a:r>
            <a:r>
              <a:rPr lang="es-CO" sz="2000" i="1" dirty="0">
                <a:latin typeface="Abadi MT Condensed Extra Bold"/>
                <a:ea typeface="+mj-ea"/>
                <a:cs typeface="Avenir Next Condensed Regular"/>
              </a:rPr>
              <a:t>de </a:t>
            </a:r>
            <a:r>
              <a:rPr lang="es-CO" sz="2000" i="1" dirty="0" smtClean="0">
                <a:latin typeface="Abadi MT Condensed Extra Bold"/>
                <a:ea typeface="+mj-ea"/>
                <a:cs typeface="Avenir Next Condensed Regular"/>
              </a:rPr>
              <a:t>2015</a:t>
            </a:r>
          </a:p>
          <a:p>
            <a:pPr algn="ctr"/>
            <a:endParaRPr lang="es-CO" sz="2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2555776" y="3933056"/>
            <a:ext cx="3960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555776" y="4869160"/>
            <a:ext cx="3960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318</Words>
  <Application>Microsoft Office PowerPoint</Application>
  <PresentationFormat>Presentación en pantalla (4:3)</PresentationFormat>
  <Paragraphs>95</Paragraphs>
  <Slides>12</Slides>
  <Notes>0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Taller: Construyamos nuestra intranet Metodología “World Café”</vt:lpstr>
      <vt:lpstr> </vt:lpstr>
      <vt:lpstr> </vt:lpstr>
      <vt:lpstr>¿Para qué?</vt:lpstr>
      <vt:lpstr>¿Para qué?</vt:lpstr>
      <vt:lpstr>¿Para qué?</vt:lpstr>
      <vt:lpstr>¿Para qué?</vt:lpstr>
      <vt:lpstr>¿Para qué?</vt:lpstr>
      <vt:lpstr>Taller: Construyamos nuestra intranet Metodología “World Café”</vt:lpstr>
      <vt:lpstr>¿Para qué?</vt:lpstr>
      <vt:lpstr>¿Para qué?</vt:lpstr>
      <vt:lpstr>¿Para qué?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Patricia Suarez Rueda</dc:creator>
  <cp:lastModifiedBy>Jose De Jesus Bonilla Uribe</cp:lastModifiedBy>
  <cp:revision>96</cp:revision>
  <cp:lastPrinted>2015-06-30T20:04:07Z</cp:lastPrinted>
  <dcterms:created xsi:type="dcterms:W3CDTF">2014-07-25T14:24:05Z</dcterms:created>
  <dcterms:modified xsi:type="dcterms:W3CDTF">2015-08-03T15:51:29Z</dcterms:modified>
</cp:coreProperties>
</file>