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573" r:id="rId4"/>
    <p:sldId id="572" r:id="rId5"/>
    <p:sldId id="574" r:id="rId6"/>
    <p:sldId id="575" r:id="rId7"/>
    <p:sldId id="312" r:id="rId8"/>
    <p:sldId id="577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10009-8B81-4145-9AC2-33962383B48D}" type="doc">
      <dgm:prSet loTypeId="urn:microsoft.com/office/officeart/2005/8/layout/bProcess4" loCatId="process" qsTypeId="urn:microsoft.com/office/officeart/2005/8/quickstyle/3d2#2" qsCatId="3D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6E1D6414-44DB-4555-99D3-405AE6E01348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CO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Alumno Accidentado </a:t>
          </a:r>
        </a:p>
      </dgm:t>
    </dgm:pt>
    <dgm:pt modelId="{33A9E5C2-0F99-4B99-BD59-8BA948AC58C6}" type="parTrans" cxnId="{D0CB671D-8810-419F-80D3-51046FC4D9B7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CB76F870-43E5-4E16-B9E9-502F5F701AA3}" type="sibTrans" cxnId="{D0CB671D-8810-419F-80D3-51046FC4D9B7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5E4EEB1B-5473-4AE1-8507-B4881897352A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CO" sz="1800" b="1" dirty="0">
              <a:solidFill>
                <a:srgbClr val="002060"/>
              </a:solidFill>
            </a:rPr>
            <a:t> </a:t>
          </a:r>
          <a:r>
            <a:rPr lang="es-CO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Cancela las cuentas medicas por que no acudió a una Institución Medica adscrita a la Red</a:t>
          </a:r>
        </a:p>
      </dgm:t>
    </dgm:pt>
    <dgm:pt modelId="{FAF87162-5C01-4C8E-8469-6B899F873600}" type="parTrans" cxnId="{FA7B83AD-C1E1-4813-AAB5-3EF645455CE0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3D9004E9-861E-4009-B22D-12C6B986D5CF}" type="sibTrans" cxnId="{FA7B83AD-C1E1-4813-AAB5-3EF645455CE0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9FB81645-A373-447B-9B04-41F7917947F0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CO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Diligenciamiento de documentos - Presentación de facturas en original, formulas medicas, historia clínica y copia de documento de identidad, ante Seguros de Vida del Estado S.A .</a:t>
          </a:r>
        </a:p>
      </dgm:t>
    </dgm:pt>
    <dgm:pt modelId="{B160DB1A-D8D9-4021-8938-E64601DA3B59}" type="parTrans" cxnId="{73CAD3DE-4606-4D7A-BE3E-6A14FEA13FF1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DFEE4CE5-F401-417A-B562-151C08FFB07E}" type="sibTrans" cxnId="{73CAD3DE-4606-4D7A-BE3E-6A14FEA13FF1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6D1CBCF0-5FDC-4470-A72E-414C2D97CCA3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CO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Pago de Reembolso por parte de Seguros de Vida del Estado  S.A.</a:t>
          </a:r>
        </a:p>
      </dgm:t>
    </dgm:pt>
    <dgm:pt modelId="{24CA299F-BA0B-43CF-89E3-74DD03ADDE31}" type="parTrans" cxnId="{91BDDD78-0C79-490C-A17E-5E442A2980F9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7A61215D-461F-48E7-B5EB-631BE84C1479}" type="sibTrans" cxnId="{91BDDD78-0C79-490C-A17E-5E442A2980F9}">
      <dgm:prSet/>
      <dgm:spPr/>
      <dgm:t>
        <a:bodyPr/>
        <a:lstStyle/>
        <a:p>
          <a:endParaRPr lang="es-CO" sz="1800">
            <a:solidFill>
              <a:srgbClr val="FF9900"/>
            </a:solidFill>
          </a:endParaRPr>
        </a:p>
      </dgm:t>
    </dgm:pt>
    <dgm:pt modelId="{F6895CF3-C8C6-4B43-9544-80C1FE96B947}" type="pres">
      <dgm:prSet presAssocID="{47510009-8B81-4145-9AC2-33962383B48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B186CB8A-1756-42E0-BCA7-1441597CA47B}" type="pres">
      <dgm:prSet presAssocID="{6E1D6414-44DB-4555-99D3-405AE6E01348}" presName="compNode" presStyleCnt="0"/>
      <dgm:spPr/>
    </dgm:pt>
    <dgm:pt modelId="{83FE7541-CBB0-4DE9-ACE1-A3A92B4145C6}" type="pres">
      <dgm:prSet presAssocID="{6E1D6414-44DB-4555-99D3-405AE6E01348}" presName="dummyConnPt" presStyleCnt="0"/>
      <dgm:spPr/>
    </dgm:pt>
    <dgm:pt modelId="{22564BCA-88DC-479A-B90B-CB8E3F6FC898}" type="pres">
      <dgm:prSet presAssocID="{6E1D6414-44DB-4555-99D3-405AE6E01348}" presName="node" presStyleLbl="node1" presStyleIdx="0" presStyleCnt="4" custScaleY="69381" custLinFactNeighborY="-9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69E05-E086-4A90-AC3A-B1955A374AD5}" type="pres">
      <dgm:prSet presAssocID="{CB76F870-43E5-4E16-B9E9-502F5F701AA3}" presName="sibTrans" presStyleLbl="bgSibTrans2D1" presStyleIdx="0" presStyleCnt="3"/>
      <dgm:spPr/>
      <dgm:t>
        <a:bodyPr/>
        <a:lstStyle/>
        <a:p>
          <a:endParaRPr lang="es-ES"/>
        </a:p>
      </dgm:t>
    </dgm:pt>
    <dgm:pt modelId="{9B914A50-8E2C-468B-9C38-76155C2C1538}" type="pres">
      <dgm:prSet presAssocID="{5E4EEB1B-5473-4AE1-8507-B4881897352A}" presName="compNode" presStyleCnt="0"/>
      <dgm:spPr/>
    </dgm:pt>
    <dgm:pt modelId="{E444520E-6458-480C-B113-5832400B97C9}" type="pres">
      <dgm:prSet presAssocID="{5E4EEB1B-5473-4AE1-8507-B4881897352A}" presName="dummyConnPt" presStyleCnt="0"/>
      <dgm:spPr/>
    </dgm:pt>
    <dgm:pt modelId="{2A35EC7C-6095-494E-BAF3-C2985ACCDB09}" type="pres">
      <dgm:prSet presAssocID="{5E4EEB1B-5473-4AE1-8507-B488189735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37E7CE-ED90-42D7-AC5D-9A61206E97F7}" type="pres">
      <dgm:prSet presAssocID="{3D9004E9-861E-4009-B22D-12C6B986D5CF}" presName="sibTrans" presStyleLbl="bgSibTrans2D1" presStyleIdx="1" presStyleCnt="3"/>
      <dgm:spPr/>
      <dgm:t>
        <a:bodyPr/>
        <a:lstStyle/>
        <a:p>
          <a:endParaRPr lang="es-ES"/>
        </a:p>
      </dgm:t>
    </dgm:pt>
    <dgm:pt modelId="{D604A350-27D0-43F3-9AC4-F846E77B3C40}" type="pres">
      <dgm:prSet presAssocID="{9FB81645-A373-447B-9B04-41F7917947F0}" presName="compNode" presStyleCnt="0"/>
      <dgm:spPr/>
    </dgm:pt>
    <dgm:pt modelId="{4FC9D65E-64C1-413D-9F41-B5FECBC93AA3}" type="pres">
      <dgm:prSet presAssocID="{9FB81645-A373-447B-9B04-41F7917947F0}" presName="dummyConnPt" presStyleCnt="0"/>
      <dgm:spPr/>
    </dgm:pt>
    <dgm:pt modelId="{8FB62DDD-0080-43CB-A885-2BD204616FE5}" type="pres">
      <dgm:prSet presAssocID="{9FB81645-A373-447B-9B04-41F7917947F0}" presName="node" presStyleLbl="node1" presStyleIdx="2" presStyleCnt="4" custScaleY="90618" custLinFactNeighborY="-6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EF2130-13D2-46DD-BA1A-3710D1CFE95E}" type="pres">
      <dgm:prSet presAssocID="{DFEE4CE5-F401-417A-B562-151C08FFB07E}" presName="sibTrans" presStyleLbl="bgSibTrans2D1" presStyleIdx="2" presStyleCnt="3"/>
      <dgm:spPr/>
      <dgm:t>
        <a:bodyPr/>
        <a:lstStyle/>
        <a:p>
          <a:endParaRPr lang="es-ES"/>
        </a:p>
      </dgm:t>
    </dgm:pt>
    <dgm:pt modelId="{F18A0A3F-FA58-4AB3-81B0-501C1106CFA2}" type="pres">
      <dgm:prSet presAssocID="{6D1CBCF0-5FDC-4470-A72E-414C2D97CCA3}" presName="compNode" presStyleCnt="0"/>
      <dgm:spPr/>
    </dgm:pt>
    <dgm:pt modelId="{FB82D199-5587-4362-9D74-A4BF4E86D495}" type="pres">
      <dgm:prSet presAssocID="{6D1CBCF0-5FDC-4470-A72E-414C2D97CCA3}" presName="dummyConnPt" presStyleCnt="0"/>
      <dgm:spPr/>
    </dgm:pt>
    <dgm:pt modelId="{D0038C50-CD67-4C5B-9589-E45126771CC5}" type="pres">
      <dgm:prSet presAssocID="{6D1CBCF0-5FDC-4470-A72E-414C2D97CCA3}" presName="node" presStyleLbl="node1" presStyleIdx="3" presStyleCnt="4" custScaleX="109874" custScaleY="72946" custLinFactNeighborY="-15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C4F7C3-EF79-43A5-A4C5-358C4C9E2742}" type="presOf" srcId="{9FB81645-A373-447B-9B04-41F7917947F0}" destId="{8FB62DDD-0080-43CB-A885-2BD204616FE5}" srcOrd="0" destOrd="0" presId="urn:microsoft.com/office/officeart/2005/8/layout/bProcess4"/>
    <dgm:cxn modelId="{2A7D58E5-383E-4701-A959-9F159E891DC0}" type="presOf" srcId="{6D1CBCF0-5FDC-4470-A72E-414C2D97CCA3}" destId="{D0038C50-CD67-4C5B-9589-E45126771CC5}" srcOrd="0" destOrd="0" presId="urn:microsoft.com/office/officeart/2005/8/layout/bProcess4"/>
    <dgm:cxn modelId="{D0CB671D-8810-419F-80D3-51046FC4D9B7}" srcId="{47510009-8B81-4145-9AC2-33962383B48D}" destId="{6E1D6414-44DB-4555-99D3-405AE6E01348}" srcOrd="0" destOrd="0" parTransId="{33A9E5C2-0F99-4B99-BD59-8BA948AC58C6}" sibTransId="{CB76F870-43E5-4E16-B9E9-502F5F701AA3}"/>
    <dgm:cxn modelId="{91BDDD78-0C79-490C-A17E-5E442A2980F9}" srcId="{47510009-8B81-4145-9AC2-33962383B48D}" destId="{6D1CBCF0-5FDC-4470-A72E-414C2D97CCA3}" srcOrd="3" destOrd="0" parTransId="{24CA299F-BA0B-43CF-89E3-74DD03ADDE31}" sibTransId="{7A61215D-461F-48E7-B5EB-631BE84C1479}"/>
    <dgm:cxn modelId="{92A0D5BF-E9FC-49C6-BFE4-DB61E2CAE295}" type="presOf" srcId="{6E1D6414-44DB-4555-99D3-405AE6E01348}" destId="{22564BCA-88DC-479A-B90B-CB8E3F6FC898}" srcOrd="0" destOrd="0" presId="urn:microsoft.com/office/officeart/2005/8/layout/bProcess4"/>
    <dgm:cxn modelId="{A9B5A544-35F2-4946-8BB2-CE1C36E59B54}" type="presOf" srcId="{5E4EEB1B-5473-4AE1-8507-B4881897352A}" destId="{2A35EC7C-6095-494E-BAF3-C2985ACCDB09}" srcOrd="0" destOrd="0" presId="urn:microsoft.com/office/officeart/2005/8/layout/bProcess4"/>
    <dgm:cxn modelId="{E40FCDD4-3E43-4F46-9216-D8BB233B1BE9}" type="presOf" srcId="{DFEE4CE5-F401-417A-B562-151C08FFB07E}" destId="{80EF2130-13D2-46DD-BA1A-3710D1CFE95E}" srcOrd="0" destOrd="0" presId="urn:microsoft.com/office/officeart/2005/8/layout/bProcess4"/>
    <dgm:cxn modelId="{7164CAC1-354D-4AAE-BC83-67049295CBA1}" type="presOf" srcId="{CB76F870-43E5-4E16-B9E9-502F5F701AA3}" destId="{5FA69E05-E086-4A90-AC3A-B1955A374AD5}" srcOrd="0" destOrd="0" presId="urn:microsoft.com/office/officeart/2005/8/layout/bProcess4"/>
    <dgm:cxn modelId="{97F564EB-3B52-44EC-A881-99FAC6B735C6}" type="presOf" srcId="{47510009-8B81-4145-9AC2-33962383B48D}" destId="{F6895CF3-C8C6-4B43-9544-80C1FE96B947}" srcOrd="0" destOrd="0" presId="urn:microsoft.com/office/officeart/2005/8/layout/bProcess4"/>
    <dgm:cxn modelId="{73CAD3DE-4606-4D7A-BE3E-6A14FEA13FF1}" srcId="{47510009-8B81-4145-9AC2-33962383B48D}" destId="{9FB81645-A373-447B-9B04-41F7917947F0}" srcOrd="2" destOrd="0" parTransId="{B160DB1A-D8D9-4021-8938-E64601DA3B59}" sibTransId="{DFEE4CE5-F401-417A-B562-151C08FFB07E}"/>
    <dgm:cxn modelId="{2AE4665E-9048-4DEE-BB30-D3547EC60303}" type="presOf" srcId="{3D9004E9-861E-4009-B22D-12C6B986D5CF}" destId="{8F37E7CE-ED90-42D7-AC5D-9A61206E97F7}" srcOrd="0" destOrd="0" presId="urn:microsoft.com/office/officeart/2005/8/layout/bProcess4"/>
    <dgm:cxn modelId="{FA7B83AD-C1E1-4813-AAB5-3EF645455CE0}" srcId="{47510009-8B81-4145-9AC2-33962383B48D}" destId="{5E4EEB1B-5473-4AE1-8507-B4881897352A}" srcOrd="1" destOrd="0" parTransId="{FAF87162-5C01-4C8E-8469-6B899F873600}" sibTransId="{3D9004E9-861E-4009-B22D-12C6B986D5CF}"/>
    <dgm:cxn modelId="{93ADCEC5-2FCE-4C90-A604-2C48FFD8EE7A}" type="presParOf" srcId="{F6895CF3-C8C6-4B43-9544-80C1FE96B947}" destId="{B186CB8A-1756-42E0-BCA7-1441597CA47B}" srcOrd="0" destOrd="0" presId="urn:microsoft.com/office/officeart/2005/8/layout/bProcess4"/>
    <dgm:cxn modelId="{193E9349-73DC-4727-84F7-622E11B9D180}" type="presParOf" srcId="{B186CB8A-1756-42E0-BCA7-1441597CA47B}" destId="{83FE7541-CBB0-4DE9-ACE1-A3A92B4145C6}" srcOrd="0" destOrd="0" presId="urn:microsoft.com/office/officeart/2005/8/layout/bProcess4"/>
    <dgm:cxn modelId="{91A931D1-EF14-4A96-8AD8-DE9DD067C652}" type="presParOf" srcId="{B186CB8A-1756-42E0-BCA7-1441597CA47B}" destId="{22564BCA-88DC-479A-B90B-CB8E3F6FC898}" srcOrd="1" destOrd="0" presId="urn:microsoft.com/office/officeart/2005/8/layout/bProcess4"/>
    <dgm:cxn modelId="{A6BACFB1-548D-4ABF-A759-CEB479C7A958}" type="presParOf" srcId="{F6895CF3-C8C6-4B43-9544-80C1FE96B947}" destId="{5FA69E05-E086-4A90-AC3A-B1955A374AD5}" srcOrd="1" destOrd="0" presId="urn:microsoft.com/office/officeart/2005/8/layout/bProcess4"/>
    <dgm:cxn modelId="{441D6660-304A-4761-8570-B3A18DEC82DF}" type="presParOf" srcId="{F6895CF3-C8C6-4B43-9544-80C1FE96B947}" destId="{9B914A50-8E2C-468B-9C38-76155C2C1538}" srcOrd="2" destOrd="0" presId="urn:microsoft.com/office/officeart/2005/8/layout/bProcess4"/>
    <dgm:cxn modelId="{1D445B15-558C-4A70-93F3-AB7960DECE13}" type="presParOf" srcId="{9B914A50-8E2C-468B-9C38-76155C2C1538}" destId="{E444520E-6458-480C-B113-5832400B97C9}" srcOrd="0" destOrd="0" presId="urn:microsoft.com/office/officeart/2005/8/layout/bProcess4"/>
    <dgm:cxn modelId="{C553524A-1758-4069-B3B6-041A645AFBDB}" type="presParOf" srcId="{9B914A50-8E2C-468B-9C38-76155C2C1538}" destId="{2A35EC7C-6095-494E-BAF3-C2985ACCDB09}" srcOrd="1" destOrd="0" presId="urn:microsoft.com/office/officeart/2005/8/layout/bProcess4"/>
    <dgm:cxn modelId="{41E998F0-5DA0-466C-91D0-F20071062F4E}" type="presParOf" srcId="{F6895CF3-C8C6-4B43-9544-80C1FE96B947}" destId="{8F37E7CE-ED90-42D7-AC5D-9A61206E97F7}" srcOrd="3" destOrd="0" presId="urn:microsoft.com/office/officeart/2005/8/layout/bProcess4"/>
    <dgm:cxn modelId="{05034EBA-D471-4F1E-B5E3-DB2000E3B83B}" type="presParOf" srcId="{F6895CF3-C8C6-4B43-9544-80C1FE96B947}" destId="{D604A350-27D0-43F3-9AC4-F846E77B3C40}" srcOrd="4" destOrd="0" presId="urn:microsoft.com/office/officeart/2005/8/layout/bProcess4"/>
    <dgm:cxn modelId="{8FD7D68F-C839-4349-8D6A-9B7A81772DE3}" type="presParOf" srcId="{D604A350-27D0-43F3-9AC4-F846E77B3C40}" destId="{4FC9D65E-64C1-413D-9F41-B5FECBC93AA3}" srcOrd="0" destOrd="0" presId="urn:microsoft.com/office/officeart/2005/8/layout/bProcess4"/>
    <dgm:cxn modelId="{ABD65BD4-AFC6-457D-8EBD-D2DFB6943F0A}" type="presParOf" srcId="{D604A350-27D0-43F3-9AC4-F846E77B3C40}" destId="{8FB62DDD-0080-43CB-A885-2BD204616FE5}" srcOrd="1" destOrd="0" presId="urn:microsoft.com/office/officeart/2005/8/layout/bProcess4"/>
    <dgm:cxn modelId="{643042C1-E181-44C2-B229-B66C77EEC966}" type="presParOf" srcId="{F6895CF3-C8C6-4B43-9544-80C1FE96B947}" destId="{80EF2130-13D2-46DD-BA1A-3710D1CFE95E}" srcOrd="5" destOrd="0" presId="urn:microsoft.com/office/officeart/2005/8/layout/bProcess4"/>
    <dgm:cxn modelId="{F5546536-AD5D-40A0-9DE8-C78FA65B5D62}" type="presParOf" srcId="{F6895CF3-C8C6-4B43-9544-80C1FE96B947}" destId="{F18A0A3F-FA58-4AB3-81B0-501C1106CFA2}" srcOrd="6" destOrd="0" presId="urn:microsoft.com/office/officeart/2005/8/layout/bProcess4"/>
    <dgm:cxn modelId="{D42337D4-F236-48FD-A2B4-DF0AEAAC1D32}" type="presParOf" srcId="{F18A0A3F-FA58-4AB3-81B0-501C1106CFA2}" destId="{FB82D199-5587-4362-9D74-A4BF4E86D495}" srcOrd="0" destOrd="0" presId="urn:microsoft.com/office/officeart/2005/8/layout/bProcess4"/>
    <dgm:cxn modelId="{4FF76EDE-9523-4138-91B3-5C77B86AB339}" type="presParOf" srcId="{F18A0A3F-FA58-4AB3-81B0-501C1106CFA2}" destId="{D0038C50-CD67-4C5B-9589-E45126771CC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69E05-E086-4A90-AC3A-B1955A374AD5}">
      <dsp:nvSpPr>
        <dsp:cNvPr id="0" name=""/>
        <dsp:cNvSpPr/>
      </dsp:nvSpPr>
      <dsp:spPr>
        <a:xfrm rot="5400000">
          <a:off x="-555603" y="1881792"/>
          <a:ext cx="2583316" cy="327335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64BCA-88DC-479A-B90B-CB8E3F6FC898}">
      <dsp:nvSpPr>
        <dsp:cNvPr id="0" name=""/>
        <dsp:cNvSpPr/>
      </dsp:nvSpPr>
      <dsp:spPr>
        <a:xfrm>
          <a:off x="1234" y="547967"/>
          <a:ext cx="3637057" cy="1514056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Alumno Accidentado </a:t>
          </a:r>
        </a:p>
      </dsp:txBody>
      <dsp:txXfrm>
        <a:off x="45579" y="592312"/>
        <a:ext cx="3548367" cy="1425366"/>
      </dsp:txXfrm>
    </dsp:sp>
    <dsp:sp modelId="{8F37E7CE-ED90-42D7-AC5D-9A61206E97F7}">
      <dsp:nvSpPr>
        <dsp:cNvPr id="0" name=""/>
        <dsp:cNvSpPr/>
      </dsp:nvSpPr>
      <dsp:spPr>
        <a:xfrm rot="21574774">
          <a:off x="743396" y="3162506"/>
          <a:ext cx="5002163" cy="327335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5EC7C-6095-494E-BAF3-C2985ACCDB09}">
      <dsp:nvSpPr>
        <dsp:cNvPr id="0" name=""/>
        <dsp:cNvSpPr/>
      </dsp:nvSpPr>
      <dsp:spPr>
        <a:xfrm>
          <a:off x="1234" y="2809744"/>
          <a:ext cx="3637057" cy="2182234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rgbClr val="002060"/>
              </a:solidFill>
            </a:rPr>
            <a:t> </a:t>
          </a:r>
          <a:r>
            <a:rPr lang="es-CO" sz="16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Cancela las cuentas medicas por que no acudió a una Institución Medica adscrita a la Red</a:t>
          </a:r>
        </a:p>
      </dsp:txBody>
      <dsp:txXfrm>
        <a:off x="65149" y="2873659"/>
        <a:ext cx="3509227" cy="2054404"/>
      </dsp:txXfrm>
    </dsp:sp>
    <dsp:sp modelId="{80EF2130-13D2-46DD-BA1A-3710D1CFE95E}">
      <dsp:nvSpPr>
        <dsp:cNvPr id="0" name=""/>
        <dsp:cNvSpPr/>
      </dsp:nvSpPr>
      <dsp:spPr>
        <a:xfrm rot="16200000">
          <a:off x="4496277" y="1880815"/>
          <a:ext cx="2513250" cy="327335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2DDD-0080-43CB-A885-2BD204616FE5}">
      <dsp:nvSpPr>
        <dsp:cNvPr id="0" name=""/>
        <dsp:cNvSpPr/>
      </dsp:nvSpPr>
      <dsp:spPr>
        <a:xfrm>
          <a:off x="5018081" y="2875408"/>
          <a:ext cx="3637057" cy="1977497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Diligenciamiento de documentos - Presentación de facturas en original, formulas medicas, historia clínica y copia de documento de identidad, ante Seguros de Vida del Estado S.A .</a:t>
          </a:r>
        </a:p>
      </dsp:txBody>
      <dsp:txXfrm>
        <a:off x="5076000" y="2933327"/>
        <a:ext cx="3521219" cy="1861659"/>
      </dsp:txXfrm>
    </dsp:sp>
    <dsp:sp modelId="{D0038C50-CD67-4C5B-9589-E45126771CC5}">
      <dsp:nvSpPr>
        <dsp:cNvPr id="0" name=""/>
        <dsp:cNvSpPr/>
      </dsp:nvSpPr>
      <dsp:spPr>
        <a:xfrm>
          <a:off x="4838520" y="542861"/>
          <a:ext cx="3996180" cy="1591852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Pago de Reembolso por parte de Seguros de Vida del Estado  S.A.</a:t>
          </a:r>
        </a:p>
      </dsp:txBody>
      <dsp:txXfrm>
        <a:off x="4885144" y="589485"/>
        <a:ext cx="3902932" cy="1498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6DB68-FD82-487A-97E6-13F1AB85DC74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D0A0-5050-492C-96CA-801077B82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05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AB1C5-A070-4C29-978E-5E285A422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2F6B14-9210-4672-814C-851EF20D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8CA54-D2A4-4669-8F99-697883DA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D013A-49FB-4011-80EC-DC37AFFF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D799F-2F05-41B5-AC46-61E4085C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69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5CFF6-E473-425E-9EBE-3CACD246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2BE747-4F8D-431A-8413-F4037D478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24D1A1-3908-446C-A81E-069392B1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9DF72-1301-4BB7-B68C-5392D17F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4C055-BC2D-4902-8A9E-93435E00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113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372CB9-FE6E-412E-B060-92399472F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DE271C-E153-4551-BE22-90B0CCC75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40330C-1319-4EDD-A727-984FECBF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0B5BA7-CCE4-4214-9218-4A1A6697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DC34FE-C581-4FF5-8D10-A3DD5A05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0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CCAF-645C-4EBF-9521-55E96DD0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29E59-C9D2-495E-B7C4-C93E6DB2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EF39C-A9E0-45DB-848A-7EC6688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0709DB-E691-4381-80B1-55B9E8B7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B1B8F-4DBF-4B09-9E35-196D8961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1A944-156B-44D9-AD98-7CB2BB4F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EA608-E382-4091-A65D-B9B079B0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5C904-29F5-4498-8D80-2D2ECEBD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D5088-C805-4762-A319-0ED05093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2BD8F-661D-4333-A77A-6B3F3B1C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3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C33AC-5FA5-488A-B8CB-6BC5C083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D74AC4-7B2A-4F32-8E08-DD4C404DF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8F4979-DF6F-4654-A874-8BDB3270E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3B8053-4583-4B9B-8243-89F327D3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A2AB43-E46E-4473-8253-D5FA874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77B010-4207-4D9C-A885-F3F22101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7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FDD21-9641-452B-A788-C751382A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5CEDA-FD7B-48E2-A562-4337FA27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191148-64A1-4AE2-AED8-F0BB8A408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06D54B-8209-4353-841A-2E5395A70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9B9F77-78FE-4346-B113-697C57849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2866E2-301B-4E98-BB6A-A838FA7E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4798A8-F665-4A36-93B8-41CAD8F4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CE33FE-2609-4496-9010-4C949205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23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FFA03-CED4-4956-A846-FCA3EDE3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C75EA4-028A-41A1-88EB-5D046A9E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65F297-D64D-4336-875A-8548AA3C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8A1857-CDA0-407E-92E9-F363E0D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32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397819-259D-4C3C-A5D4-5EEF46BA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6410B6-46B6-45F8-8202-388C0839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38F687-F44F-4986-80CD-20B1356F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56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54BE0-4863-4AFF-AB83-015499F7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79AC7-052A-4B85-B3BF-C2D9F07C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07AA42-5F3F-4A7F-ACAB-23CD262A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828819-5603-4297-B8A4-A52CF188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2736D6-9740-45F1-BCC3-C68600F1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9ACC03-A288-416E-B4F4-7D3ECDDA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91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EEEC7-163B-4403-8FAE-7FC65E0E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73B4E2-579D-4E7D-9BC8-5C9661F40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C14272-AAD1-4C60-9645-A14CF66D5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73D99-FFA9-4E1F-97E3-12C49ED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FFDAB1-1077-42CE-A84E-F764728F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F8A1E7-F877-42AB-8304-1FBC4D39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A010B8-3302-4CD2-9C64-39487E61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56647C-530C-4A7C-BBC7-8AEDF7FFC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FEBCF-7289-4D51-B0CA-8B2A64F3C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751A-D892-433B-97F5-0DD425519EE0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F1D9A-3089-4B63-8E6C-A6F762A0A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48F533-72F6-48ED-9BE7-CCEE3C626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2424-7410-426E-BB3D-2F712C4B6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68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E42504-53CA-4BCF-97D8-E58703D2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216"/>
            <a:ext cx="12192000" cy="65857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BA09D3-B38F-411D-B057-0936868792D9}"/>
              </a:ext>
            </a:extLst>
          </p:cNvPr>
          <p:cNvSpPr txBox="1"/>
          <p:nvPr/>
        </p:nvSpPr>
        <p:spPr>
          <a:xfrm>
            <a:off x="5795547" y="2775428"/>
            <a:ext cx="5710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POLIZA DE ACCIDENTES PERSONALES INTEGRAL ESTUDIANTIL</a:t>
            </a:r>
            <a:endParaRPr lang="es-ES" sz="32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 descr="logo seguros de vida">
            <a:extLst>
              <a:ext uri="{FF2B5EF4-FFF2-40B4-BE49-F238E27FC236}">
                <a16:creationId xmlns:a16="http://schemas.microsoft.com/office/drawing/2014/main" id="{BB89897B-F7D0-4AD9-A52E-566E81B3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93" y="779243"/>
            <a:ext cx="4781458" cy="16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r="5040000" sx="93000" sy="93000" algn="ctr" rotWithShape="0">
              <a:srgbClr val="000000">
                <a:alpha val="67000"/>
              </a:srgbClr>
            </a:outerShdw>
            <a:reflection blurRad="127000" stA="54000" endPos="6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154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20ED42-DA97-4594-9356-F45BD6E9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0"/>
            <a:ext cx="12213974" cy="68579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F21FAC0-DBF0-4415-ACF7-9CFCE9A223D8}"/>
              </a:ext>
            </a:extLst>
          </p:cNvPr>
          <p:cNvSpPr txBox="1"/>
          <p:nvPr/>
        </p:nvSpPr>
        <p:spPr>
          <a:xfrm>
            <a:off x="627063" y="1258058"/>
            <a:ext cx="111077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SEGURO DE ACCIDENTES PERSONALES INTEGRAL ESTUDIANTIL</a:t>
            </a:r>
          </a:p>
          <a:p>
            <a:pPr algn="ctr">
              <a:defRPr/>
            </a:pPr>
            <a:endParaRPr lang="es-CO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CO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PÓLIZA No. 1000003329</a:t>
            </a:r>
          </a:p>
          <a:p>
            <a:pPr algn="ctr">
              <a:defRPr/>
            </a:pPr>
            <a:endParaRPr lang="es-CO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CO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VIGENCIA:</a:t>
            </a:r>
          </a:p>
          <a:p>
            <a:pPr algn="ctr">
              <a:defRPr/>
            </a:pPr>
            <a:r>
              <a:rPr lang="es-CO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DESDE: 		31/12/2019</a:t>
            </a:r>
          </a:p>
          <a:p>
            <a:pPr algn="ctr">
              <a:defRPr/>
            </a:pPr>
            <a:r>
              <a:rPr lang="es-CO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HASTA:		31/12/2020</a:t>
            </a:r>
          </a:p>
          <a:p>
            <a:pPr algn="ctr">
              <a:defRPr/>
            </a:pPr>
            <a:endParaRPr lang="es-CO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20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TOMADOR: </a:t>
            </a:r>
          </a:p>
          <a:p>
            <a:pPr algn="ctr"/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FUNDACION UNIVERSIDAD DE BOGOTA JORGE TADEO LOZANO</a:t>
            </a:r>
          </a:p>
          <a:p>
            <a:pPr algn="ctr"/>
            <a:endParaRPr lang="es-CO" sz="2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20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FACTURACION: </a:t>
            </a:r>
          </a:p>
          <a:p>
            <a:pPr algn="ctr"/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SEMESTRAL</a:t>
            </a:r>
          </a:p>
          <a:p>
            <a:pPr algn="ctr">
              <a:defRPr/>
            </a:pPr>
            <a:endParaRPr lang="es-CO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s-CO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s-ES" sz="32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B4200D-544D-4D9C-8B82-E404377BB926}"/>
              </a:ext>
            </a:extLst>
          </p:cNvPr>
          <p:cNvSpPr/>
          <p:nvPr/>
        </p:nvSpPr>
        <p:spPr>
          <a:xfrm>
            <a:off x="2235200" y="570718"/>
            <a:ext cx="799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JORGE TADEO LOZANO</a:t>
            </a:r>
            <a:endParaRPr lang="es-ES" sz="2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20ED42-DA97-4594-9356-F45BD6E9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0"/>
            <a:ext cx="12213974" cy="68579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48543F-DC8A-4CD3-9F41-7E553538D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1" y="605418"/>
            <a:ext cx="10277474" cy="5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7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20ED42-DA97-4594-9356-F45BD6E9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0"/>
            <a:ext cx="12213974" cy="6857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642937"/>
            <a:ext cx="101631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20ED42-DA97-4594-9356-F45BD6E9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0"/>
            <a:ext cx="12213974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3D8C8E2-71DF-4678-9F59-3284DB5684CA}"/>
              </a:ext>
            </a:extLst>
          </p:cNvPr>
          <p:cNvSpPr/>
          <p:nvPr/>
        </p:nvSpPr>
        <p:spPr>
          <a:xfrm>
            <a:off x="2609786" y="556915"/>
            <a:ext cx="6463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altLang="es-CO" sz="20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 DE ATENCIÓN DE SINIESTROS</a:t>
            </a:r>
            <a:endParaRPr lang="es-CO" altLang="es-CO" sz="2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731E3EDA-C168-437E-B8C0-BBE49FB08EBE}"/>
              </a:ext>
            </a:extLst>
          </p:cNvPr>
          <p:cNvSpPr txBox="1"/>
          <p:nvPr/>
        </p:nvSpPr>
        <p:spPr>
          <a:xfrm>
            <a:off x="1740970" y="880410"/>
            <a:ext cx="8329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rgbClr val="002060"/>
                </a:solidFill>
                <a:latin typeface="Comic Sans MS" pitchFamily="66" charset="0"/>
              </a:rPr>
              <a:t>El </a:t>
            </a:r>
            <a:r>
              <a:rPr lang="es-ES" sz="20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#388 </a:t>
            </a:r>
            <a:r>
              <a:rPr lang="es-ES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nuestro número </a:t>
            </a:r>
            <a:r>
              <a:rPr lang="es-MX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abreviado, no tiene  costo y los clientes pueden obtener los servicios de asistencias contratadas.</a:t>
            </a:r>
            <a:endParaRPr lang="es-ES" sz="2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91EB2E-8011-40BA-9619-F2F3253C8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28" y="2319091"/>
            <a:ext cx="3700593" cy="12863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A68A56-F77E-4292-9DDD-B2C6285CF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942" y="2317466"/>
            <a:ext cx="3505504" cy="1286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9BEFA1-06C1-48B3-8997-EC7F957C1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3529883"/>
            <a:ext cx="5095875" cy="2533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45E4408-431C-43E4-9DA8-5817AD1CB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877" y="3502487"/>
            <a:ext cx="5223019" cy="2533432"/>
          </a:xfrm>
          <a:prstGeom prst="rect">
            <a:avLst/>
          </a:prstGeom>
        </p:spPr>
      </p:pic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182DF7EB-3093-4988-A37F-691190B0B0E8}"/>
              </a:ext>
            </a:extLst>
          </p:cNvPr>
          <p:cNvSpPr/>
          <p:nvPr/>
        </p:nvSpPr>
        <p:spPr>
          <a:xfrm>
            <a:off x="11154896" y="4138980"/>
            <a:ext cx="981803" cy="78544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95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20ED42-DA97-4594-9356-F45BD6E9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0"/>
            <a:ext cx="12213974" cy="685799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88A5C1E-E7AB-4631-90F4-9AC23B0BD8E6}"/>
              </a:ext>
            </a:extLst>
          </p:cNvPr>
          <p:cNvSpPr/>
          <p:nvPr/>
        </p:nvSpPr>
        <p:spPr>
          <a:xfrm>
            <a:off x="2960041" y="583194"/>
            <a:ext cx="57326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altLang="es-CO" sz="2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 DE ATENCIÓN </a:t>
            </a:r>
          </a:p>
          <a:p>
            <a:pPr algn="ctr">
              <a:spcBef>
                <a:spcPct val="0"/>
              </a:spcBef>
            </a:pPr>
            <a:r>
              <a:rPr lang="es-CO" altLang="es-CO" sz="2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SINIESTROS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936D21-F577-4369-BB72-59F5CEE4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0" y="804444"/>
            <a:ext cx="10571380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3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902403" y="1233120"/>
          <a:ext cx="8835935" cy="574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83" name="5 CuadroTexto"/>
          <p:cNvSpPr txBox="1">
            <a:spLocks noChangeArrowheads="1"/>
          </p:cNvSpPr>
          <p:nvPr/>
        </p:nvSpPr>
        <p:spPr bwMode="auto">
          <a:xfrm>
            <a:off x="1902404" y="459397"/>
            <a:ext cx="85428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CO" sz="2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 PARA ATENCION POR ACCIDENTE </a:t>
            </a:r>
          </a:p>
          <a:p>
            <a:pPr algn="ctr" eaLnBrk="0" hangingPunct="0"/>
            <a:r>
              <a:rPr lang="es-CO" sz="2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POLIZA INTEGRAL ESTUDIANTIL – (EN CASO DE QUE NO ASISTA A  UNA INSTITUCION MEDICA CON CONVENIO)</a:t>
            </a:r>
            <a:r>
              <a:rPr lang="es-CO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C1CA9C-4242-4ABA-8285-2FA973869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-19049"/>
            <a:ext cx="12213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8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E87E2C-3FB0-4F8E-99B7-2E5715BBE2DD}"/>
              </a:ext>
            </a:extLst>
          </p:cNvPr>
          <p:cNvSpPr/>
          <p:nvPr/>
        </p:nvSpPr>
        <p:spPr>
          <a:xfrm>
            <a:off x="3284173" y="2844225"/>
            <a:ext cx="562365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buClr>
                <a:schemeClr val="dk1"/>
              </a:buClr>
              <a:buSzPct val="25000"/>
              <a:defRPr/>
            </a:pPr>
            <a:r>
              <a:rPr lang="es-ES" sz="7000" b="1" spc="5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G</a:t>
            </a:r>
            <a:r>
              <a:rPr lang="es-ES" sz="7000" b="1" spc="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R</a:t>
            </a:r>
            <a:r>
              <a:rPr lang="es-ES" sz="7000" b="1" spc="5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s-ES" sz="7000" b="1" spc="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C</a:t>
            </a:r>
            <a:r>
              <a:rPr lang="es-ES" sz="7000" b="1" spc="5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I</a:t>
            </a:r>
            <a:r>
              <a:rPr lang="es-ES" sz="7000" b="1" spc="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s-ES" sz="7000" b="1" spc="5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S</a:t>
            </a:r>
            <a:r>
              <a:rPr lang="es-ES" sz="7000" b="1" spc="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B325B6-C15B-4071-AF3F-D3BC1D3C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1"/>
            <a:ext cx="12213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68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163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Proxima Nova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Andrea Ramirez Rios</dc:creator>
  <cp:lastModifiedBy>Quiceno, Karen</cp:lastModifiedBy>
  <cp:revision>21</cp:revision>
  <dcterms:created xsi:type="dcterms:W3CDTF">2019-07-26T21:56:22Z</dcterms:created>
  <dcterms:modified xsi:type="dcterms:W3CDTF">2020-08-08T16:07:08Z</dcterms:modified>
</cp:coreProperties>
</file>